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6" r:id="rId6"/>
    <p:sldId id="272" r:id="rId7"/>
    <p:sldId id="263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8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782541-2D41-460A-A69B-F57678B400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07085D2-895B-4D9A-9D6C-D9BA5EFE0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334" y="0"/>
            <a:ext cx="1310643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782541-2D41-460A-A69B-F57678B400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07085D2-895B-4D9A-9D6C-D9BA5EFE0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782541-2D41-460A-A69B-F57678B400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07085D2-895B-4D9A-9D6C-D9BA5EFE0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365125"/>
            <a:ext cx="1285875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8675" y="365125"/>
            <a:ext cx="6074172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782541-2D41-460A-A69B-F57678B400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07085D2-895B-4D9A-9D6C-D9BA5EFE0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4181447" y="3239394"/>
            <a:ext cx="5632704" cy="63302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782541-2D41-460A-A69B-F57678B400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07085D2-895B-4D9A-9D6C-D9BA5EFE0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2"/>
          <p:cNvGrpSpPr/>
          <p:nvPr/>
        </p:nvGrpSpPr>
        <p:grpSpPr>
          <a:xfrm rot="10800000">
            <a:off x="0" y="5645511"/>
            <a:ext cx="9144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 13"/>
          <p:cNvGrpSpPr/>
          <p:nvPr/>
        </p:nvGrpSpPr>
        <p:grpSpPr>
          <a:xfrm>
            <a:off x="0" y="1143001"/>
            <a:ext cx="9144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10" y="0"/>
            <a:ext cx="1310643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782541-2D41-460A-A69B-F57678B400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07085D2-895B-4D9A-9D6C-D9BA5EFE05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0" y="0"/>
            <a:ext cx="1337391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782541-2D41-460A-A69B-F57678B400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07085D2-895B-4D9A-9D6C-D9BA5EFE0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782541-2D41-460A-A69B-F57678B400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07085D2-895B-4D9A-9D6C-D9BA5EFE0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782541-2D41-460A-A69B-F57678B400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07085D2-895B-4D9A-9D6C-D9BA5EFE0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782541-2D41-460A-A69B-F57678B400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07085D2-895B-4D9A-9D6C-D9BA5EFE0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782541-2D41-460A-A69B-F57678B400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607085D2-895B-4D9A-9D6C-D9BA5EFE05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D782541-2D41-460A-A69B-F57678B400EC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607085D2-895B-4D9A-9D6C-D9BA5EFE0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14"/>
          <p:cNvGrpSpPr/>
          <p:nvPr/>
        </p:nvGrpSpPr>
        <p:grpSpPr>
          <a:xfrm>
            <a:off x="827532" y="1219202"/>
            <a:ext cx="7488936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gazeta-vp.ru/wp-content/uploads/photo_2024-05-22_14-16-49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901" y="3212976"/>
            <a:ext cx="7920880" cy="1152128"/>
          </a:xfrm>
        </p:spPr>
        <p:txBody>
          <a:bodyPr>
            <a:normAutofit fontScale="90000"/>
          </a:bodyPr>
          <a:lstStyle/>
          <a:p>
            <a:pPr algn="ctr" fontAlgn="base">
              <a:lnSpc>
                <a:spcPct val="150000"/>
              </a:lnSpc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«Субкультура ФУРРИ –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подростковый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тренд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лета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2024»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8925" y="40466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средняя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общеобразовательная школа№218 г. Новосибирска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24598" y="4725144"/>
            <a:ext cx="3813159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педагог-психолог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Палкина Ксения Ивановна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0893" y="1340768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Практико-ориентированный онлайн семинар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«Инклюзивное лето. Профилактический вектор в работе специалистов сопровождения со всеми участниками образовательного процесса»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(в рамках работы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стажировочной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площадки)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Что делать родителю, если его ребёнок –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фурри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3744416" cy="4824536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Разговаривайте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со своим ребёнком.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Установите границы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Поддерживайте 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интересы.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Обратитесь за профессиональной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помощью.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дискриминируйте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Мягко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расширяйте зону здоровых и социально одобряемых интересов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ребёнка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Проанализируйте, насколько устойчива и сильна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эмоциональная связь между ребёнком и Вами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Идеи на тему «Фурри» - девочка-ко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464496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пасность субкультуры «фурри» для детей оценили психологи Новосибирска -  suzungazet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271317" cy="218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36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8675" y="1600200"/>
            <a:ext cx="3887341" cy="4853136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Фурри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иначе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фёрри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(от англ.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Furry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пушистый) – это субкультура, которая объединяет людей, так или иначе интересующихся антропоморфными животными в изобразительном искусстве, анимации, художественной литературе и дизайне.</a:t>
            </a:r>
          </a:p>
        </p:txBody>
      </p:sp>
      <p:sp>
        <p:nvSpPr>
          <p:cNvPr id="1026" name="AutoShape 2" descr="https://cdn.promodj.com/afs/5aa27ee411a61d1d5ff23979558093ac11:resize:900x900:same:promodj:aef99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5aa27ee411a61d1d5ff23979558093ac11-resize-900x900-same-promodj-aef9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340768"/>
            <a:ext cx="3146286" cy="472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3959349" cy="4572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Антропоморфными животными являются вымышленные существа, сочетающие в себе качества человека и животного, как в анатомическом, так и поведенческом плане.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upload.wikimedia.org/wikipedia/commons/thumb/4/4d/Otakuthon_2014_(14850728278).jpg/1200px-Otakuthon_2014_(1485072827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294112" cy="49411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5" y="1916832"/>
            <a:ext cx="3672408" cy="40324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Чаще всего человеческими качествами наделяются хищные животные, такие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львы, кошки, лисы, гепарды, волки,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грызуны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img0.joyreactor.cc/pics/post/furry-%D1%84%D1%8D%D0%BD%D0%B4%D0%BE%D0%BC%D1%8B-furry-art-furry-fox-10708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9200" y="1556792"/>
            <a:ext cx="4762500" cy="50387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8675" y="1600200"/>
            <a:ext cx="3959350" cy="4572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Антропоморфные животные с человеческими чертами существовали во все времена, начиная с античных времен и заканчивая современностью, где они повсеместно используются в анимации.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images2.fanpop.com/image/polls/380000/380405_1266417614962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600400" cy="470821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Субкультура в России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5111477" cy="45720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фурри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(субкультура) только начинает набирать обороты в России. Тех, кто считает себя частью сообщества, всего несколько тысяч. Ну а тех из них, кто ходит в специальных костюмах, единицы.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отличие от США, движение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фурри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России зародилось от внутреннего мироощущения.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Встречи русскоговорящих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фурри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начали проводиться в России с 2001 года. Часто можно услышать, как их называют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русфурренциями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fb.ru/misc/i/gallery/25724/597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279" y="1556792"/>
            <a:ext cx="3600721" cy="2398545"/>
          </a:xfrm>
          <a:prstGeom prst="rect">
            <a:avLst/>
          </a:prstGeom>
          <a:noFill/>
        </p:spPr>
      </p:pic>
      <p:pic>
        <p:nvPicPr>
          <p:cNvPr id="28676" name="Picture 4" descr="http://img2.rnkr-static.com/list_img_v2/15290/2175290/full/things-only-furries-understand-u1.jpg"/>
          <p:cNvPicPr>
            <a:picLocks noChangeAspect="1" noChangeArrowheads="1"/>
          </p:cNvPicPr>
          <p:nvPr/>
        </p:nvPicPr>
        <p:blipFill>
          <a:blip r:embed="rId3" cstate="print"/>
          <a:srcRect l="4184" r="10779"/>
          <a:stretch>
            <a:fillRect/>
          </a:stretch>
        </p:blipFill>
        <p:spPr bwMode="auto">
          <a:xfrm>
            <a:off x="5580112" y="4149080"/>
            <a:ext cx="3563888" cy="22828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4463405" cy="4572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Субкультура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фурри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распространена преимущественно в молодежной среде, она часто может выступать формой социальной адаптации, при нарушенном процессе социализации, результатом чего является попытка социализироваться в закрытых сообществах, чувство собственной исключительности, уход от реальности, подменяемой новыми социальными практиками.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icdn.lenta.ru/images/2017/04/19/19/20170419195126380/pic_b8e5a0cf77d2f3b5fde892491eeafe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672408" cy="2487761"/>
          </a:xfrm>
          <a:prstGeom prst="rect">
            <a:avLst/>
          </a:prstGeom>
          <a:noFill/>
        </p:spPr>
      </p:pic>
      <p:pic>
        <p:nvPicPr>
          <p:cNvPr id="22532" name="Picture 4" descr="http://a.abcnews.com/images/ABC_Univision/cc_subculture_furries_130219_wmain.jpg"/>
          <p:cNvPicPr>
            <a:picLocks noChangeAspect="1" noChangeArrowheads="1"/>
          </p:cNvPicPr>
          <p:nvPr/>
        </p:nvPicPr>
        <p:blipFill>
          <a:blip r:embed="rId3" cstate="print"/>
          <a:srcRect l="10177" r="20616"/>
          <a:stretch>
            <a:fillRect/>
          </a:stretch>
        </p:blipFill>
        <p:spPr bwMode="auto">
          <a:xfrm>
            <a:off x="5148064" y="3929614"/>
            <a:ext cx="3672408" cy="29283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200"/>
            <a:ext cx="7630619" cy="10969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Опасности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субкультуры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фурри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для подростков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4"/>
            <a:ext cx="3383285" cy="40679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Социальная изоляция.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Отвлечение от учебы и других занятий.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Психологические проблемы.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Онлайн-риски.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gazeta-vp.ru/wp-content/uploads/photo_2024-05-22_14-16-49-696x391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1" r="11004"/>
          <a:stretch/>
        </p:blipFill>
        <p:spPr bwMode="auto">
          <a:xfrm>
            <a:off x="2987824" y="3717032"/>
            <a:ext cx="4053840" cy="300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gazeta-vp.ru/wp-content/uploads/kvadro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3" b="11382"/>
          <a:stretch/>
        </p:blipFill>
        <p:spPr bwMode="auto">
          <a:xfrm>
            <a:off x="6516216" y="2996952"/>
            <a:ext cx="2541672" cy="253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gazeta-vp.ru/wp-content/uploads/kvabrober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0"/>
          <a:stretch/>
        </p:blipFill>
        <p:spPr bwMode="auto">
          <a:xfrm>
            <a:off x="4067944" y="1484784"/>
            <a:ext cx="2249810" cy="2133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2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260648"/>
            <a:ext cx="7485512" cy="91251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Когда следует бить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тревогу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675" y="1600200"/>
            <a:ext cx="5039469" cy="45720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Ребенок отождествляет себя с животным и перенимает его повадки в повседневной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проявляет агрессию по отношению к людям или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животным;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ходит в туалет в неположенных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местах;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человеческие социальные нормы (в том числе и правовые) под прикрытием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фурри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-идентичности, маски/костюма, а даже и без них - «за компанию», на «слабо» или по иным мотивам.</a:t>
            </a:r>
          </a:p>
          <a:p>
            <a:endParaRPr lang="ru-RU" dirty="0"/>
          </a:p>
        </p:txBody>
      </p:sp>
      <p:pic>
        <p:nvPicPr>
          <p:cNvPr id="1026" name="Picture 2" descr="Расчеловечивание людей и превращение их в животных»: Ирина Волынец объявила  войну субкультуре фур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782970" cy="456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9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учная литература 16 х 9">
  <a:themeElements>
    <a:clrScheme name="Другая 7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2_TF03431380_TF03431380.potx" id="{3442B1B1-FE9E-4009-A7C4-AC049039973C}" vid="{B3BD9ACF-76CB-44DC-AA6B-25949BA04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424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Научная литература 16 х 9</vt:lpstr>
      <vt:lpstr>«Субкультура ФУРРИ –  подростковый тренд лета 2024» </vt:lpstr>
      <vt:lpstr>Определение</vt:lpstr>
      <vt:lpstr>Определение</vt:lpstr>
      <vt:lpstr>Презентация PowerPoint</vt:lpstr>
      <vt:lpstr>Презентация PowerPoint</vt:lpstr>
      <vt:lpstr>Субкультура в России</vt:lpstr>
      <vt:lpstr>Презентация PowerPoint</vt:lpstr>
      <vt:lpstr>Опасности  субкультуры фурри для подростков </vt:lpstr>
      <vt:lpstr>Когда следует бить тревогу</vt:lpstr>
      <vt:lpstr>Что делать родителю, если его ребёнок – фурри?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Personal</dc:creator>
  <cp:lastModifiedBy>Ольга</cp:lastModifiedBy>
  <cp:revision>43</cp:revision>
  <dcterms:created xsi:type="dcterms:W3CDTF">2017-10-15T17:21:25Z</dcterms:created>
  <dcterms:modified xsi:type="dcterms:W3CDTF">2024-05-28T14:43:35Z</dcterms:modified>
</cp:coreProperties>
</file>