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5" autoAdjust="0"/>
    <p:restoredTop sz="94660"/>
  </p:normalViewPr>
  <p:slideViewPr>
    <p:cSldViewPr>
      <p:cViewPr>
        <p:scale>
          <a:sx n="79" d="100"/>
          <a:sy n="79" d="100"/>
        </p:scale>
        <p:origin x="-259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DE8DA-AFA1-4131-B50B-DC33F81465D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B9333-D0BE-4FEC-83BF-35344C2A69F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endParaRPr lang="ru-RU" b="1" dirty="0">
            <a:solidFill>
              <a:schemeClr val="bg1"/>
            </a:solidFill>
          </a:endParaRPr>
        </a:p>
      </dgm:t>
    </dgm:pt>
    <dgm:pt modelId="{48B746F5-C50F-4FDB-B1D7-D89EB7003366}" type="parTrans" cxnId="{968002D4-8D5C-441D-B2DE-FC185375F7A2}">
      <dgm:prSet/>
      <dgm:spPr/>
      <dgm:t>
        <a:bodyPr/>
        <a:lstStyle/>
        <a:p>
          <a:endParaRPr lang="ru-RU"/>
        </a:p>
      </dgm:t>
    </dgm:pt>
    <dgm:pt modelId="{737542E6-5C26-48FF-BF4D-E464E85CDACF}" type="sibTrans" cxnId="{968002D4-8D5C-441D-B2DE-FC185375F7A2}">
      <dgm:prSet/>
      <dgm:spPr>
        <a:ln w="25400"/>
      </dgm:spPr>
      <dgm:t>
        <a:bodyPr/>
        <a:lstStyle/>
        <a:p>
          <a:endParaRPr lang="ru-RU"/>
        </a:p>
      </dgm:t>
    </dgm:pt>
    <dgm:pt modelId="{0F898751-392D-4392-8829-62B62CA204B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Сбор  и уточнение информации </a:t>
          </a:r>
          <a:endParaRPr lang="ru-RU" b="1" dirty="0">
            <a:solidFill>
              <a:schemeClr val="bg1"/>
            </a:solidFill>
          </a:endParaRPr>
        </a:p>
      </dgm:t>
    </dgm:pt>
    <dgm:pt modelId="{6BFD7B8F-4036-40B4-BE28-8CD56539B70B}" type="parTrans" cxnId="{E2421A39-24E6-484D-A3E2-2527F2CB3597}">
      <dgm:prSet/>
      <dgm:spPr/>
      <dgm:t>
        <a:bodyPr/>
        <a:lstStyle/>
        <a:p>
          <a:endParaRPr lang="ru-RU"/>
        </a:p>
      </dgm:t>
    </dgm:pt>
    <dgm:pt modelId="{8817BF6F-35DB-405E-A1B0-279A8B224536}" type="sibTrans" cxnId="{E2421A39-24E6-484D-A3E2-2527F2CB3597}">
      <dgm:prSet/>
      <dgm:spPr>
        <a:ln w="25400"/>
      </dgm:spPr>
      <dgm:t>
        <a:bodyPr/>
        <a:lstStyle/>
        <a:p>
          <a:endParaRPr lang="ru-RU"/>
        </a:p>
      </dgm:t>
    </dgm:pt>
    <dgm:pt modelId="{DD9C52F0-FBEB-44B4-9E91-F46255C8BA2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Организация                                   профилактической работы </a:t>
          </a:r>
          <a:endParaRPr lang="ru-RU" dirty="0"/>
        </a:p>
      </dgm:t>
    </dgm:pt>
    <dgm:pt modelId="{EE5E076F-10F2-4A0D-BE17-1F86CA116001}" type="parTrans" cxnId="{A7864847-24C2-4BA4-AB35-FC5DA01D3785}">
      <dgm:prSet/>
      <dgm:spPr/>
      <dgm:t>
        <a:bodyPr/>
        <a:lstStyle/>
        <a:p>
          <a:endParaRPr lang="ru-RU"/>
        </a:p>
      </dgm:t>
    </dgm:pt>
    <dgm:pt modelId="{F750588C-9E4E-46C9-B914-E4F074345313}" type="sibTrans" cxnId="{A7864847-24C2-4BA4-AB35-FC5DA01D3785}">
      <dgm:prSet/>
      <dgm:spPr>
        <a:ln w="25400"/>
      </dgm:spPr>
      <dgm:t>
        <a:bodyPr/>
        <a:lstStyle/>
        <a:p>
          <a:endParaRPr lang="ru-RU"/>
        </a:p>
      </dgm:t>
    </dgm:pt>
    <dgm:pt modelId="{620F374E-7ED6-440C-9DD5-E5853744AE3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Получение профильной помощи</a:t>
          </a:r>
          <a:endParaRPr lang="ru-RU" b="1" dirty="0"/>
        </a:p>
      </dgm:t>
    </dgm:pt>
    <dgm:pt modelId="{E873D383-D54F-4A0C-AE73-863D7925B335}" type="parTrans" cxnId="{4BB93270-8991-4C10-84A8-30A127E44C27}">
      <dgm:prSet/>
      <dgm:spPr/>
      <dgm:t>
        <a:bodyPr/>
        <a:lstStyle/>
        <a:p>
          <a:endParaRPr lang="ru-RU"/>
        </a:p>
      </dgm:t>
    </dgm:pt>
    <dgm:pt modelId="{E29F0E71-51D0-476B-9B00-720BBE0057A5}" type="sibTrans" cxnId="{4BB93270-8991-4C10-84A8-30A127E44C27}">
      <dgm:prSet/>
      <dgm:spPr>
        <a:ln w="25400"/>
      </dgm:spPr>
      <dgm:t>
        <a:bodyPr/>
        <a:lstStyle/>
        <a:p>
          <a:endParaRPr lang="ru-RU"/>
        </a:p>
      </dgm:t>
    </dgm:pt>
    <dgm:pt modelId="{D0367802-9CE6-4DA9-8A78-300D2781C1DD}" type="pres">
      <dgm:prSet presAssocID="{398DE8DA-AFA1-4131-B50B-DC33F81465D0}" presName="cycle" presStyleCnt="0">
        <dgm:presLayoutVars>
          <dgm:dir/>
          <dgm:resizeHandles val="exact"/>
        </dgm:presLayoutVars>
      </dgm:prSet>
      <dgm:spPr/>
    </dgm:pt>
    <dgm:pt modelId="{05745D53-4C53-4C4B-B3EA-EB6FD7720F21}" type="pres">
      <dgm:prSet presAssocID="{A8DB9333-D0BE-4FEC-83BF-35344C2A69F2}" presName="node" presStyleLbl="node1" presStyleIdx="0" presStyleCnt="4" custScaleX="157010" custScaleY="100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0F3D8-9B1C-4959-8B52-DED0687D3A4B}" type="pres">
      <dgm:prSet presAssocID="{A8DB9333-D0BE-4FEC-83BF-35344C2A69F2}" presName="spNode" presStyleCnt="0"/>
      <dgm:spPr/>
    </dgm:pt>
    <dgm:pt modelId="{2D416597-8E4C-4603-9179-031A4DDBB908}" type="pres">
      <dgm:prSet presAssocID="{737542E6-5C26-48FF-BF4D-E464E85CDACF}" presName="sibTrans" presStyleLbl="sibTrans1D1" presStyleIdx="0" presStyleCnt="4"/>
      <dgm:spPr/>
    </dgm:pt>
    <dgm:pt modelId="{AF54547C-4FF3-46A9-BF3A-9C4CBA99BC41}" type="pres">
      <dgm:prSet presAssocID="{0F898751-392D-4392-8829-62B62CA204BE}" presName="node" presStyleLbl="node1" presStyleIdx="1" presStyleCnt="4" custScaleX="172271" custScaleY="100000" custRadScaleRad="105135" custRadScaleInc="-3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F8E60-8F23-454C-B8D6-8565F390B994}" type="pres">
      <dgm:prSet presAssocID="{0F898751-392D-4392-8829-62B62CA204BE}" presName="spNode" presStyleCnt="0"/>
      <dgm:spPr/>
    </dgm:pt>
    <dgm:pt modelId="{B76F4BED-884E-4606-AB3D-2D1B930D1731}" type="pres">
      <dgm:prSet presAssocID="{8817BF6F-35DB-405E-A1B0-279A8B224536}" presName="sibTrans" presStyleLbl="sibTrans1D1" presStyleIdx="1" presStyleCnt="4"/>
      <dgm:spPr/>
    </dgm:pt>
    <dgm:pt modelId="{2BD2AECD-A642-4AF9-BA68-D0546DFB6A53}" type="pres">
      <dgm:prSet presAssocID="{DD9C52F0-FBEB-44B4-9E91-F46255C8BA2A}" presName="node" presStyleLbl="node1" presStyleIdx="2" presStyleCnt="4" custScaleX="206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42BF6-16AC-4FE7-A069-971D3110DF61}" type="pres">
      <dgm:prSet presAssocID="{DD9C52F0-FBEB-44B4-9E91-F46255C8BA2A}" presName="spNode" presStyleCnt="0"/>
      <dgm:spPr/>
    </dgm:pt>
    <dgm:pt modelId="{1F64A468-58C2-43EB-A592-9B0A2F9C407B}" type="pres">
      <dgm:prSet presAssocID="{F750588C-9E4E-46C9-B914-E4F074345313}" presName="sibTrans" presStyleLbl="sibTrans1D1" presStyleIdx="2" presStyleCnt="4"/>
      <dgm:spPr/>
    </dgm:pt>
    <dgm:pt modelId="{20B814DF-0878-46A6-A271-CB2AA03F6FD7}" type="pres">
      <dgm:prSet presAssocID="{620F374E-7ED6-440C-9DD5-E5853744AE3E}" presName="node" presStyleLbl="node1" presStyleIdx="3" presStyleCnt="4" custScaleX="16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FBADD-FBBD-430C-AE60-0AC11AE057C0}" type="pres">
      <dgm:prSet presAssocID="{620F374E-7ED6-440C-9DD5-E5853744AE3E}" presName="spNode" presStyleCnt="0"/>
      <dgm:spPr/>
    </dgm:pt>
    <dgm:pt modelId="{5088A6F6-F92F-41A7-9CB5-3E63B9914778}" type="pres">
      <dgm:prSet presAssocID="{E29F0E71-51D0-476B-9B00-720BBE0057A5}" presName="sibTrans" presStyleLbl="sibTrans1D1" presStyleIdx="3" presStyleCnt="4"/>
      <dgm:spPr/>
    </dgm:pt>
  </dgm:ptLst>
  <dgm:cxnLst>
    <dgm:cxn modelId="{2711E5BC-7976-4F7B-BC37-310859EEBAE9}" type="presOf" srcId="{620F374E-7ED6-440C-9DD5-E5853744AE3E}" destId="{20B814DF-0878-46A6-A271-CB2AA03F6FD7}" srcOrd="0" destOrd="0" presId="urn:microsoft.com/office/officeart/2005/8/layout/cycle5"/>
    <dgm:cxn modelId="{E2421A39-24E6-484D-A3E2-2527F2CB3597}" srcId="{398DE8DA-AFA1-4131-B50B-DC33F81465D0}" destId="{0F898751-392D-4392-8829-62B62CA204BE}" srcOrd="1" destOrd="0" parTransId="{6BFD7B8F-4036-40B4-BE28-8CD56539B70B}" sibTransId="{8817BF6F-35DB-405E-A1B0-279A8B224536}"/>
    <dgm:cxn modelId="{69205A29-8F8E-41A9-B40E-A19F2C3A641D}" type="presOf" srcId="{0F898751-392D-4392-8829-62B62CA204BE}" destId="{AF54547C-4FF3-46A9-BF3A-9C4CBA99BC41}" srcOrd="0" destOrd="0" presId="urn:microsoft.com/office/officeart/2005/8/layout/cycle5"/>
    <dgm:cxn modelId="{283890B5-21AD-4365-8A04-D55F01882CEB}" type="presOf" srcId="{737542E6-5C26-48FF-BF4D-E464E85CDACF}" destId="{2D416597-8E4C-4603-9179-031A4DDBB908}" srcOrd="0" destOrd="0" presId="urn:microsoft.com/office/officeart/2005/8/layout/cycle5"/>
    <dgm:cxn modelId="{85430F1D-7914-4BA2-8420-A1A81EBDE720}" type="presOf" srcId="{398DE8DA-AFA1-4131-B50B-DC33F81465D0}" destId="{D0367802-9CE6-4DA9-8A78-300D2781C1DD}" srcOrd="0" destOrd="0" presId="urn:microsoft.com/office/officeart/2005/8/layout/cycle5"/>
    <dgm:cxn modelId="{4BB93270-8991-4C10-84A8-30A127E44C27}" srcId="{398DE8DA-AFA1-4131-B50B-DC33F81465D0}" destId="{620F374E-7ED6-440C-9DD5-E5853744AE3E}" srcOrd="3" destOrd="0" parTransId="{E873D383-D54F-4A0C-AE73-863D7925B335}" sibTransId="{E29F0E71-51D0-476B-9B00-720BBE0057A5}"/>
    <dgm:cxn modelId="{315426CA-5171-40F5-866E-7143CF298FF0}" type="presOf" srcId="{DD9C52F0-FBEB-44B4-9E91-F46255C8BA2A}" destId="{2BD2AECD-A642-4AF9-BA68-D0546DFB6A53}" srcOrd="0" destOrd="0" presId="urn:microsoft.com/office/officeart/2005/8/layout/cycle5"/>
    <dgm:cxn modelId="{A7864847-24C2-4BA4-AB35-FC5DA01D3785}" srcId="{398DE8DA-AFA1-4131-B50B-DC33F81465D0}" destId="{DD9C52F0-FBEB-44B4-9E91-F46255C8BA2A}" srcOrd="2" destOrd="0" parTransId="{EE5E076F-10F2-4A0D-BE17-1F86CA116001}" sibTransId="{F750588C-9E4E-46C9-B914-E4F074345313}"/>
    <dgm:cxn modelId="{D90D0C41-5E9D-4E68-9175-92255AFDCD77}" type="presOf" srcId="{E29F0E71-51D0-476B-9B00-720BBE0057A5}" destId="{5088A6F6-F92F-41A7-9CB5-3E63B9914778}" srcOrd="0" destOrd="0" presId="urn:microsoft.com/office/officeart/2005/8/layout/cycle5"/>
    <dgm:cxn modelId="{6D8BE019-9ADE-4FF8-938D-FDB0E86C77CD}" type="presOf" srcId="{A8DB9333-D0BE-4FEC-83BF-35344C2A69F2}" destId="{05745D53-4C53-4C4B-B3EA-EB6FD7720F21}" srcOrd="0" destOrd="0" presId="urn:microsoft.com/office/officeart/2005/8/layout/cycle5"/>
    <dgm:cxn modelId="{8F9054FF-995E-448B-ABB1-9E38A808C283}" type="presOf" srcId="{F750588C-9E4E-46C9-B914-E4F074345313}" destId="{1F64A468-58C2-43EB-A592-9B0A2F9C407B}" srcOrd="0" destOrd="0" presId="urn:microsoft.com/office/officeart/2005/8/layout/cycle5"/>
    <dgm:cxn modelId="{968002D4-8D5C-441D-B2DE-FC185375F7A2}" srcId="{398DE8DA-AFA1-4131-B50B-DC33F81465D0}" destId="{A8DB9333-D0BE-4FEC-83BF-35344C2A69F2}" srcOrd="0" destOrd="0" parTransId="{48B746F5-C50F-4FDB-B1D7-D89EB7003366}" sibTransId="{737542E6-5C26-48FF-BF4D-E464E85CDACF}"/>
    <dgm:cxn modelId="{7D79B25C-EDDE-4D2E-A0DC-0685B40B697D}" type="presOf" srcId="{8817BF6F-35DB-405E-A1B0-279A8B224536}" destId="{B76F4BED-884E-4606-AB3D-2D1B930D1731}" srcOrd="0" destOrd="0" presId="urn:microsoft.com/office/officeart/2005/8/layout/cycle5"/>
    <dgm:cxn modelId="{CEC5C70B-4D1B-4293-B850-52AB471CCBB9}" type="presParOf" srcId="{D0367802-9CE6-4DA9-8A78-300D2781C1DD}" destId="{05745D53-4C53-4C4B-B3EA-EB6FD7720F21}" srcOrd="0" destOrd="0" presId="urn:microsoft.com/office/officeart/2005/8/layout/cycle5"/>
    <dgm:cxn modelId="{548255D5-B4E9-418D-8905-FD753E1D1F35}" type="presParOf" srcId="{D0367802-9CE6-4DA9-8A78-300D2781C1DD}" destId="{DCF0F3D8-9B1C-4959-8B52-DED0687D3A4B}" srcOrd="1" destOrd="0" presId="urn:microsoft.com/office/officeart/2005/8/layout/cycle5"/>
    <dgm:cxn modelId="{4813965D-1D15-425B-B8C7-348AA8BB7AB8}" type="presParOf" srcId="{D0367802-9CE6-4DA9-8A78-300D2781C1DD}" destId="{2D416597-8E4C-4603-9179-031A4DDBB908}" srcOrd="2" destOrd="0" presId="urn:microsoft.com/office/officeart/2005/8/layout/cycle5"/>
    <dgm:cxn modelId="{0A3B23E4-B837-482D-AC56-945209D14231}" type="presParOf" srcId="{D0367802-9CE6-4DA9-8A78-300D2781C1DD}" destId="{AF54547C-4FF3-46A9-BF3A-9C4CBA99BC41}" srcOrd="3" destOrd="0" presId="urn:microsoft.com/office/officeart/2005/8/layout/cycle5"/>
    <dgm:cxn modelId="{417006FA-E27C-4367-84D4-79DF1D238AA4}" type="presParOf" srcId="{D0367802-9CE6-4DA9-8A78-300D2781C1DD}" destId="{2C6F8E60-8F23-454C-B8D6-8565F390B994}" srcOrd="4" destOrd="0" presId="urn:microsoft.com/office/officeart/2005/8/layout/cycle5"/>
    <dgm:cxn modelId="{236A11F6-A514-4FBB-AAF8-CB3CC0A02532}" type="presParOf" srcId="{D0367802-9CE6-4DA9-8A78-300D2781C1DD}" destId="{B76F4BED-884E-4606-AB3D-2D1B930D1731}" srcOrd="5" destOrd="0" presId="urn:microsoft.com/office/officeart/2005/8/layout/cycle5"/>
    <dgm:cxn modelId="{6E171830-5444-45C7-B1F1-2C821BE8EB70}" type="presParOf" srcId="{D0367802-9CE6-4DA9-8A78-300D2781C1DD}" destId="{2BD2AECD-A642-4AF9-BA68-D0546DFB6A53}" srcOrd="6" destOrd="0" presId="urn:microsoft.com/office/officeart/2005/8/layout/cycle5"/>
    <dgm:cxn modelId="{2E460EEB-24F1-4EB2-985F-759E77B68194}" type="presParOf" srcId="{D0367802-9CE6-4DA9-8A78-300D2781C1DD}" destId="{1F342BF6-16AC-4FE7-A069-971D3110DF61}" srcOrd="7" destOrd="0" presId="urn:microsoft.com/office/officeart/2005/8/layout/cycle5"/>
    <dgm:cxn modelId="{AF551CE2-CCF2-44AE-89CF-F6235D3C85B0}" type="presParOf" srcId="{D0367802-9CE6-4DA9-8A78-300D2781C1DD}" destId="{1F64A468-58C2-43EB-A592-9B0A2F9C407B}" srcOrd="8" destOrd="0" presId="urn:microsoft.com/office/officeart/2005/8/layout/cycle5"/>
    <dgm:cxn modelId="{F2094774-5E04-4F99-ACA3-08ACE94FE6B3}" type="presParOf" srcId="{D0367802-9CE6-4DA9-8A78-300D2781C1DD}" destId="{20B814DF-0878-46A6-A271-CB2AA03F6FD7}" srcOrd="9" destOrd="0" presId="urn:microsoft.com/office/officeart/2005/8/layout/cycle5"/>
    <dgm:cxn modelId="{014DE062-3C8C-4A6A-995C-CD2B31342C29}" type="presParOf" srcId="{D0367802-9CE6-4DA9-8A78-300D2781C1DD}" destId="{92AFBADD-FBBD-430C-AE60-0AC11AE057C0}" srcOrd="10" destOrd="0" presId="urn:microsoft.com/office/officeart/2005/8/layout/cycle5"/>
    <dgm:cxn modelId="{49B4FEF6-8A3A-42E4-B474-B5CB5613A017}" type="presParOf" srcId="{D0367802-9CE6-4DA9-8A78-300D2781C1DD}" destId="{5088A6F6-F92F-41A7-9CB5-3E63B991477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144A3-E51D-4132-B55A-68B8C89D58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D7670-FBF0-4F1E-B6B3-2665898FBFC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Воспитание  социально - активной личности путем включения ее в социально-значимую деятельность. </a:t>
          </a:r>
          <a:endParaRPr lang="ru-RU" b="1" dirty="0"/>
        </a:p>
      </dgm:t>
    </dgm:pt>
    <dgm:pt modelId="{40827DBA-B1FF-474A-B61E-6D1D4EAE1B05}" type="parTrans" cxnId="{CF4C2EB0-B933-49C7-8BB7-AB3F4CEDAC1A}">
      <dgm:prSet/>
      <dgm:spPr/>
      <dgm:t>
        <a:bodyPr/>
        <a:lstStyle/>
        <a:p>
          <a:endParaRPr lang="ru-RU"/>
        </a:p>
      </dgm:t>
    </dgm:pt>
    <dgm:pt modelId="{94DEEBC3-0B49-473D-A57A-80186AAF9CDD}" type="sibTrans" cxnId="{CF4C2EB0-B933-49C7-8BB7-AB3F4CEDAC1A}">
      <dgm:prSet/>
      <dgm:spPr/>
      <dgm:t>
        <a:bodyPr/>
        <a:lstStyle/>
        <a:p>
          <a:endParaRPr lang="ru-RU"/>
        </a:p>
      </dgm:t>
    </dgm:pt>
    <dgm:pt modelId="{DC48625F-763A-4C36-9EA3-33EF0312C50F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способности участников находить новые нестандартные (креативные) решения задач; налаживание коммуникативных связей внутри группы. </a:t>
          </a:r>
          <a:endParaRPr lang="ru-RU" b="1" dirty="0"/>
        </a:p>
      </dgm:t>
    </dgm:pt>
    <dgm:pt modelId="{C0B409F0-29E5-4191-BC56-19C1E2838FA5}" type="parTrans" cxnId="{78C68C8E-6F88-4313-8DFE-E768ED9786AD}">
      <dgm:prSet/>
      <dgm:spPr/>
      <dgm:t>
        <a:bodyPr/>
        <a:lstStyle/>
        <a:p>
          <a:endParaRPr lang="ru-RU"/>
        </a:p>
      </dgm:t>
    </dgm:pt>
    <dgm:pt modelId="{7009C147-2039-4B28-8A1A-125EE6BB8AB6}" type="sibTrans" cxnId="{78C68C8E-6F88-4313-8DFE-E768ED9786AD}">
      <dgm:prSet/>
      <dgm:spPr/>
      <dgm:t>
        <a:bodyPr/>
        <a:lstStyle/>
        <a:p>
          <a:endParaRPr lang="ru-RU"/>
        </a:p>
      </dgm:t>
    </dgm:pt>
    <dgm:pt modelId="{1134AC09-1948-40F0-A17E-CE4DAEEBC013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Развитие интеллектуальных способностей подростков (развитие памяти, мышления, восприятия, внимания).</a:t>
          </a:r>
          <a:endParaRPr lang="ru-RU" b="1" dirty="0"/>
        </a:p>
      </dgm:t>
    </dgm:pt>
    <dgm:pt modelId="{54EB4241-3762-41EB-B575-5D9A0BD86FA3}" type="parTrans" cxnId="{76E85673-9F03-45A6-B776-BE7C36E4729F}">
      <dgm:prSet/>
      <dgm:spPr/>
      <dgm:t>
        <a:bodyPr/>
        <a:lstStyle/>
        <a:p>
          <a:endParaRPr lang="ru-RU"/>
        </a:p>
      </dgm:t>
    </dgm:pt>
    <dgm:pt modelId="{8A3EED3D-DD74-4F1A-ACE8-E59C941C940A}" type="sibTrans" cxnId="{76E85673-9F03-45A6-B776-BE7C36E4729F}">
      <dgm:prSet/>
      <dgm:spPr/>
      <dgm:t>
        <a:bodyPr/>
        <a:lstStyle/>
        <a:p>
          <a:endParaRPr lang="ru-RU"/>
        </a:p>
      </dgm:t>
    </dgm:pt>
    <dgm:pt modelId="{F1D70F28-5AC0-4C6A-90E0-B3A6E477269E}" type="pres">
      <dgm:prSet presAssocID="{43B144A3-E51D-4132-B55A-68B8C89D5879}" presName="diagram" presStyleCnt="0">
        <dgm:presLayoutVars>
          <dgm:dir/>
          <dgm:resizeHandles val="exact"/>
        </dgm:presLayoutVars>
      </dgm:prSet>
      <dgm:spPr/>
    </dgm:pt>
    <dgm:pt modelId="{CD9D09C5-2965-4959-8E8C-6E0867458C9F}" type="pres">
      <dgm:prSet presAssocID="{004D7670-FBF0-4F1E-B6B3-2665898FBFC3}" presName="node" presStyleLbl="node1" presStyleIdx="0" presStyleCnt="3" custLinFactNeighborX="-1404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7EC68-D6EF-456E-8E2B-068CC58DE970}" type="pres">
      <dgm:prSet presAssocID="{94DEEBC3-0B49-473D-A57A-80186AAF9CDD}" presName="sibTrans" presStyleCnt="0"/>
      <dgm:spPr/>
    </dgm:pt>
    <dgm:pt modelId="{62510E04-657A-4E83-B463-0216323F919B}" type="pres">
      <dgm:prSet presAssocID="{DC48625F-763A-4C36-9EA3-33EF0312C5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378ED-BFF2-4B6F-98C4-5E1E7947EE36}" type="pres">
      <dgm:prSet presAssocID="{7009C147-2039-4B28-8A1A-125EE6BB8AB6}" presName="sibTrans" presStyleCnt="0"/>
      <dgm:spPr/>
    </dgm:pt>
    <dgm:pt modelId="{6EFCDB34-133C-412A-BDF2-0C2BBAFF545B}" type="pres">
      <dgm:prSet presAssocID="{1134AC09-1948-40F0-A17E-CE4DAEEBC013}" presName="node" presStyleLbl="node1" presStyleIdx="2" presStyleCnt="3" custLinFactNeighborX="-54433" custLinFactNeighborY="-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F16BC-9B26-4BB0-A219-77A011486CC0}" type="presOf" srcId="{43B144A3-E51D-4132-B55A-68B8C89D5879}" destId="{F1D70F28-5AC0-4C6A-90E0-B3A6E477269E}" srcOrd="0" destOrd="0" presId="urn:microsoft.com/office/officeart/2005/8/layout/default"/>
    <dgm:cxn modelId="{C70CE70F-BF15-4AE4-B9A8-EEF90706085E}" type="presOf" srcId="{DC48625F-763A-4C36-9EA3-33EF0312C50F}" destId="{62510E04-657A-4E83-B463-0216323F919B}" srcOrd="0" destOrd="0" presId="urn:microsoft.com/office/officeart/2005/8/layout/default"/>
    <dgm:cxn modelId="{CF4C2EB0-B933-49C7-8BB7-AB3F4CEDAC1A}" srcId="{43B144A3-E51D-4132-B55A-68B8C89D5879}" destId="{004D7670-FBF0-4F1E-B6B3-2665898FBFC3}" srcOrd="0" destOrd="0" parTransId="{40827DBA-B1FF-474A-B61E-6D1D4EAE1B05}" sibTransId="{94DEEBC3-0B49-473D-A57A-80186AAF9CDD}"/>
    <dgm:cxn modelId="{76E85673-9F03-45A6-B776-BE7C36E4729F}" srcId="{43B144A3-E51D-4132-B55A-68B8C89D5879}" destId="{1134AC09-1948-40F0-A17E-CE4DAEEBC013}" srcOrd="2" destOrd="0" parTransId="{54EB4241-3762-41EB-B575-5D9A0BD86FA3}" sibTransId="{8A3EED3D-DD74-4F1A-ACE8-E59C941C940A}"/>
    <dgm:cxn modelId="{FB963B10-005B-4546-93F4-C2013988DF9F}" type="presOf" srcId="{1134AC09-1948-40F0-A17E-CE4DAEEBC013}" destId="{6EFCDB34-133C-412A-BDF2-0C2BBAFF545B}" srcOrd="0" destOrd="0" presId="urn:microsoft.com/office/officeart/2005/8/layout/default"/>
    <dgm:cxn modelId="{78C68C8E-6F88-4313-8DFE-E768ED9786AD}" srcId="{43B144A3-E51D-4132-B55A-68B8C89D5879}" destId="{DC48625F-763A-4C36-9EA3-33EF0312C50F}" srcOrd="1" destOrd="0" parTransId="{C0B409F0-29E5-4191-BC56-19C1E2838FA5}" sibTransId="{7009C147-2039-4B28-8A1A-125EE6BB8AB6}"/>
    <dgm:cxn modelId="{D41F283D-82FC-4FE9-9FF4-DE48F692A5F1}" type="presOf" srcId="{004D7670-FBF0-4F1E-B6B3-2665898FBFC3}" destId="{CD9D09C5-2965-4959-8E8C-6E0867458C9F}" srcOrd="0" destOrd="0" presId="urn:microsoft.com/office/officeart/2005/8/layout/default"/>
    <dgm:cxn modelId="{993B85ED-041B-4861-92E5-17F93FEE3460}" type="presParOf" srcId="{F1D70F28-5AC0-4C6A-90E0-B3A6E477269E}" destId="{CD9D09C5-2965-4959-8E8C-6E0867458C9F}" srcOrd="0" destOrd="0" presId="urn:microsoft.com/office/officeart/2005/8/layout/default"/>
    <dgm:cxn modelId="{BDA9E057-13A8-48CF-9D40-C12566E9DE0E}" type="presParOf" srcId="{F1D70F28-5AC0-4C6A-90E0-B3A6E477269E}" destId="{A227EC68-D6EF-456E-8E2B-068CC58DE970}" srcOrd="1" destOrd="0" presId="urn:microsoft.com/office/officeart/2005/8/layout/default"/>
    <dgm:cxn modelId="{F542EF7A-062D-45B1-B2FB-19B0BF43B1FD}" type="presParOf" srcId="{F1D70F28-5AC0-4C6A-90E0-B3A6E477269E}" destId="{62510E04-657A-4E83-B463-0216323F919B}" srcOrd="2" destOrd="0" presId="urn:microsoft.com/office/officeart/2005/8/layout/default"/>
    <dgm:cxn modelId="{FB72C712-2BF5-45E9-B7C3-B773546FCEFF}" type="presParOf" srcId="{F1D70F28-5AC0-4C6A-90E0-B3A6E477269E}" destId="{20F378ED-BFF2-4B6F-98C4-5E1E7947EE36}" srcOrd="3" destOrd="0" presId="urn:microsoft.com/office/officeart/2005/8/layout/default"/>
    <dgm:cxn modelId="{899542D0-81B8-45F8-9585-8FCB1F3DCF22}" type="presParOf" srcId="{F1D70F28-5AC0-4C6A-90E0-B3A6E477269E}" destId="{6EFCDB34-133C-412A-BDF2-0C2BBAFF545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45D53-4C53-4C4B-B3EA-EB6FD7720F21}">
      <dsp:nvSpPr>
        <dsp:cNvPr id="0" name=""/>
        <dsp:cNvSpPr/>
      </dsp:nvSpPr>
      <dsp:spPr>
        <a:xfrm>
          <a:off x="2803440" y="-486"/>
          <a:ext cx="3029289" cy="126510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865197" y="61271"/>
        <a:ext cx="2905775" cy="1141593"/>
      </dsp:txXfrm>
    </dsp:sp>
    <dsp:sp modelId="{2D416597-8E4C-4603-9179-031A4DDBB908}">
      <dsp:nvSpPr>
        <dsp:cNvPr id="0" name=""/>
        <dsp:cNvSpPr/>
      </dsp:nvSpPr>
      <dsp:spPr>
        <a:xfrm>
          <a:off x="1980628" y="1035844"/>
          <a:ext cx="4141976" cy="4141976"/>
        </a:xfrm>
        <a:custGeom>
          <a:avLst/>
          <a:gdLst/>
          <a:ahLst/>
          <a:cxnLst/>
          <a:rect l="0" t="0" r="0" b="0"/>
          <a:pathLst>
            <a:path>
              <a:moveTo>
                <a:pt x="3211297" y="342206"/>
              </a:moveTo>
              <a:arcTo wR="2070988" hR="2070988" stAng="18204537" swAng="1143970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4547C-4FF3-46A9-BF3A-9C4CBA99BC41}">
      <dsp:nvSpPr>
        <dsp:cNvPr id="0" name=""/>
        <dsp:cNvSpPr/>
      </dsp:nvSpPr>
      <dsp:spPr>
        <a:xfrm>
          <a:off x="4833085" y="2030870"/>
          <a:ext cx="3323729" cy="125408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Сбор  и уточнение информации 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4894304" y="2092089"/>
        <a:ext cx="3201291" cy="1131646"/>
      </dsp:txXfrm>
    </dsp:sp>
    <dsp:sp modelId="{B76F4BED-884E-4606-AB3D-2D1B930D1731}">
      <dsp:nvSpPr>
        <dsp:cNvPr id="0" name=""/>
        <dsp:cNvSpPr/>
      </dsp:nvSpPr>
      <dsp:spPr>
        <a:xfrm>
          <a:off x="1957832" y="227752"/>
          <a:ext cx="4141976" cy="4141976"/>
        </a:xfrm>
        <a:custGeom>
          <a:avLst/>
          <a:gdLst/>
          <a:ahLst/>
          <a:cxnLst/>
          <a:rect l="0" t="0" r="0" b="0"/>
          <a:pathLst>
            <a:path>
              <a:moveTo>
                <a:pt x="3761598" y="3267161"/>
              </a:moveTo>
              <a:arcTo wR="2070988" hR="2070988" stAng="2116855" swAng="1263553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2AECD-A642-4AF9-BA68-D0546DFB6A53}">
      <dsp:nvSpPr>
        <dsp:cNvPr id="0" name=""/>
        <dsp:cNvSpPr/>
      </dsp:nvSpPr>
      <dsp:spPr>
        <a:xfrm>
          <a:off x="2324746" y="4147001"/>
          <a:ext cx="3986676" cy="125408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Организация                                   профилактической работы </a:t>
          </a:r>
          <a:endParaRPr lang="ru-RU" sz="2300" kern="1200" dirty="0"/>
        </a:p>
      </dsp:txBody>
      <dsp:txXfrm>
        <a:off x="2385965" y="4208220"/>
        <a:ext cx="3864238" cy="1131646"/>
      </dsp:txXfrm>
    </dsp:sp>
    <dsp:sp modelId="{1F64A468-58C2-43EB-A592-9B0A2F9C407B}">
      <dsp:nvSpPr>
        <dsp:cNvPr id="0" name=""/>
        <dsp:cNvSpPr/>
      </dsp:nvSpPr>
      <dsp:spPr>
        <a:xfrm>
          <a:off x="2617896" y="261267"/>
          <a:ext cx="4141976" cy="4141976"/>
        </a:xfrm>
        <a:custGeom>
          <a:avLst/>
          <a:gdLst/>
          <a:ahLst/>
          <a:cxnLst/>
          <a:rect l="0" t="0" r="0" b="0"/>
          <a:pathLst>
            <a:path>
              <a:moveTo>
                <a:pt x="877302" y="3763355"/>
              </a:moveTo>
              <a:arcTo wR="2070988" hR="2070988" stAng="7511799" swAng="1176402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14DF-0878-46A6-A271-CB2AA03F6FD7}">
      <dsp:nvSpPr>
        <dsp:cNvPr id="0" name=""/>
        <dsp:cNvSpPr/>
      </dsp:nvSpPr>
      <dsp:spPr>
        <a:xfrm>
          <a:off x="662030" y="2076013"/>
          <a:ext cx="3170132" cy="125408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Получение профильной помощи</a:t>
          </a:r>
          <a:endParaRPr lang="ru-RU" sz="2300" b="1" kern="1200" dirty="0"/>
        </a:p>
      </dsp:txBody>
      <dsp:txXfrm>
        <a:off x="723249" y="2137232"/>
        <a:ext cx="3047694" cy="1131646"/>
      </dsp:txXfrm>
    </dsp:sp>
    <dsp:sp modelId="{5088A6F6-F92F-41A7-9CB5-3E63B9914778}">
      <dsp:nvSpPr>
        <dsp:cNvPr id="0" name=""/>
        <dsp:cNvSpPr/>
      </dsp:nvSpPr>
      <dsp:spPr>
        <a:xfrm>
          <a:off x="2615938" y="1006420"/>
          <a:ext cx="4141976" cy="4141976"/>
        </a:xfrm>
        <a:custGeom>
          <a:avLst/>
          <a:gdLst/>
          <a:ahLst/>
          <a:cxnLst/>
          <a:rect l="0" t="0" r="0" b="0"/>
          <a:pathLst>
            <a:path>
              <a:moveTo>
                <a:pt x="380062" y="875261"/>
              </a:moveTo>
              <a:arcTo wR="2070988" hR="2070988" stAng="12915946" swAng="1168108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D09C5-2965-4959-8E8C-6E0867458C9F}">
      <dsp:nvSpPr>
        <dsp:cNvPr id="0" name=""/>
        <dsp:cNvSpPr/>
      </dsp:nvSpPr>
      <dsp:spPr>
        <a:xfrm>
          <a:off x="104042" y="1577"/>
          <a:ext cx="3928831" cy="235729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Воспитание  социально - активной личности путем включения ее в социально-значимую деятельность. </a:t>
          </a:r>
          <a:endParaRPr lang="ru-RU" sz="2300" b="1" kern="1200" dirty="0"/>
        </a:p>
      </dsp:txBody>
      <dsp:txXfrm>
        <a:off x="104042" y="1577"/>
        <a:ext cx="3928831" cy="2357298"/>
      </dsp:txXfrm>
    </dsp:sp>
    <dsp:sp modelId="{62510E04-657A-4E83-B463-0216323F919B}">
      <dsp:nvSpPr>
        <dsp:cNvPr id="0" name=""/>
        <dsp:cNvSpPr/>
      </dsp:nvSpPr>
      <dsp:spPr>
        <a:xfrm>
          <a:off x="4480917" y="2543"/>
          <a:ext cx="3928831" cy="235729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Развитие способности участников находить новые нестандартные (креативные) решения задач; налаживание коммуникативных связей внутри группы. </a:t>
          </a:r>
          <a:endParaRPr lang="ru-RU" sz="2300" b="1" kern="1200" dirty="0"/>
        </a:p>
      </dsp:txBody>
      <dsp:txXfrm>
        <a:off x="4480917" y="2543"/>
        <a:ext cx="3928831" cy="2357298"/>
      </dsp:txXfrm>
    </dsp:sp>
    <dsp:sp modelId="{6EFCDB34-133C-412A-BDF2-0C2BBAFF545B}">
      <dsp:nvSpPr>
        <dsp:cNvPr id="0" name=""/>
        <dsp:cNvSpPr/>
      </dsp:nvSpPr>
      <dsp:spPr>
        <a:xfrm>
          <a:off x="181479" y="2556291"/>
          <a:ext cx="3928831" cy="235729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Развитие интеллектуальных способностей подростков (развитие памяти, мышления, восприятия, внимания).</a:t>
          </a:r>
          <a:endParaRPr lang="ru-RU" sz="2300" b="1" kern="1200" dirty="0"/>
        </a:p>
      </dsp:txBody>
      <dsp:txXfrm>
        <a:off x="181479" y="2556291"/>
        <a:ext cx="3928831" cy="2357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8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2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6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2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0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67FF-5580-4FAE-9DAC-039EFCDAE4AF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D5C0-4306-4359-B95A-BDEA53538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3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10" y="1207582"/>
            <a:ext cx="9433048" cy="44428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</a:t>
            </a:r>
            <a:r>
              <a:rPr lang="ru-RU" sz="3600" b="1" dirty="0">
                <a:latin typeface="Times New Roman"/>
                <a:ea typeface="Times New Roman"/>
              </a:rPr>
              <a:t>Превентивная стратегия в </a:t>
            </a:r>
            <a:r>
              <a:rPr lang="ru-RU" sz="3600" b="1" dirty="0" smtClean="0">
                <a:latin typeface="Times New Roman"/>
                <a:ea typeface="Times New Roman"/>
              </a:rPr>
              <a:t>работе  </a:t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с </a:t>
            </a:r>
            <a:r>
              <a:rPr lang="ru-RU" sz="3600" b="1" dirty="0">
                <a:latin typeface="Times New Roman"/>
                <a:ea typeface="Times New Roman"/>
              </a:rPr>
              <a:t>обучающимися </a:t>
            </a:r>
            <a:r>
              <a:rPr lang="ru-RU" sz="3600" b="1" dirty="0" smtClean="0">
                <a:latin typeface="Times New Roman"/>
                <a:ea typeface="Times New Roman"/>
              </a:rPr>
              <a:t>ГПВ</a:t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 по </a:t>
            </a:r>
            <a:r>
              <a:rPr lang="ru-RU" sz="3600" b="1" dirty="0">
                <a:latin typeface="Times New Roman"/>
                <a:ea typeface="Times New Roman"/>
              </a:rPr>
              <a:t>суицидальному </a:t>
            </a:r>
            <a:r>
              <a:rPr lang="ru-RU" sz="3600" b="1" dirty="0" smtClean="0">
                <a:latin typeface="Times New Roman"/>
                <a:ea typeface="Times New Roman"/>
              </a:rPr>
              <a:t>риску </a:t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в </a:t>
            </a:r>
            <a:r>
              <a:rPr lang="ru-RU" sz="3600" b="1" dirty="0">
                <a:latin typeface="Times New Roman"/>
                <a:ea typeface="Times New Roman"/>
              </a:rPr>
              <a:t>инклюзивном пространстве школы</a:t>
            </a:r>
            <a:r>
              <a:rPr lang="ru-RU" sz="3600" dirty="0" smtClean="0"/>
              <a:t>».</a:t>
            </a:r>
            <a:br>
              <a:rPr lang="ru-RU" sz="36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71079" cy="18722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5814789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Социальный педагог Никитина Т.Г.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Социальный педагог Кочетова М.А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69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5499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5487163"/>
              </p:ext>
            </p:extLst>
          </p:nvPr>
        </p:nvGraphicFramePr>
        <p:xfrm>
          <a:off x="251520" y="1052736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8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04056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программы: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48362759"/>
              </p:ext>
            </p:extLst>
          </p:nvPr>
        </p:nvGraphicFramePr>
        <p:xfrm>
          <a:off x="395536" y="1340768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6724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12778"/>
              </p:ext>
            </p:extLst>
          </p:nvPr>
        </p:nvGraphicFramePr>
        <p:xfrm>
          <a:off x="1331640" y="188640"/>
          <a:ext cx="6696744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резентация" r:id="rId4" imgW="4569445" imgH="3426611" progId="PowerPoint.Show.12">
                  <p:embed/>
                </p:oleObj>
              </mc:Choice>
              <mc:Fallback>
                <p:oleObj name="Презентация" r:id="rId4" imgW="4569445" imgH="342661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88640"/>
                        <a:ext cx="6696744" cy="655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7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73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</vt:lpstr>
      <vt:lpstr>Тема :  «Превентивная стратегия в работе   с обучающимися ГПВ  по суицидальному риску  в инклюзивном пространстве школы». </vt:lpstr>
      <vt:lpstr>Направление деятельности</vt:lpstr>
      <vt:lpstr>Презентация PowerPoint</vt:lpstr>
      <vt:lpstr>Цель программы: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«Виды террористических актов и их последствия»</dc:title>
  <dc:creator>Admin</dc:creator>
  <cp:lastModifiedBy>Школа</cp:lastModifiedBy>
  <cp:revision>35</cp:revision>
  <dcterms:created xsi:type="dcterms:W3CDTF">2016-12-20T15:41:48Z</dcterms:created>
  <dcterms:modified xsi:type="dcterms:W3CDTF">2024-01-18T02:04:37Z</dcterms:modified>
</cp:coreProperties>
</file>