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9" r:id="rId1"/>
  </p:sldMasterIdLst>
  <p:notesMasterIdLst>
    <p:notesMasterId r:id="rId15"/>
  </p:notesMasterIdLst>
  <p:handoutMasterIdLst>
    <p:handoutMasterId r:id="rId16"/>
  </p:handoutMasterIdLst>
  <p:sldIdLst>
    <p:sldId id="284" r:id="rId2"/>
    <p:sldId id="294" r:id="rId3"/>
    <p:sldId id="296" r:id="rId4"/>
    <p:sldId id="299" r:id="rId5"/>
    <p:sldId id="297" r:id="rId6"/>
    <p:sldId id="298" r:id="rId7"/>
    <p:sldId id="300" r:id="rId8"/>
    <p:sldId id="301" r:id="rId9"/>
    <p:sldId id="290" r:id="rId10"/>
    <p:sldId id="291" r:id="rId11"/>
    <p:sldId id="292" r:id="rId12"/>
    <p:sldId id="295" r:id="rId13"/>
    <p:sldId id="283" r:id="rId14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64" autoAdjust="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B2A48-F617-4C0D-BDD1-E8FDD979E49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DFA95B-CCFD-4DBD-824F-04D0DB76D9DA}">
      <dgm:prSet phldrT="[Текст]" phldr="1" custT="1"/>
      <dgm:spPr/>
      <dgm:t>
        <a:bodyPr/>
        <a:lstStyle/>
        <a:p>
          <a:endParaRPr lang="ru-RU" sz="1800" dirty="0"/>
        </a:p>
      </dgm:t>
    </dgm:pt>
    <dgm:pt modelId="{0519BFF1-F9CB-44A2-A4B7-AD2D20A7C0C2}" type="parTrans" cxnId="{7A17CAED-66E8-415D-8EEE-93CC2D8A1BA3}">
      <dgm:prSet/>
      <dgm:spPr/>
      <dgm:t>
        <a:bodyPr/>
        <a:lstStyle/>
        <a:p>
          <a:endParaRPr lang="ru-RU" sz="1800"/>
        </a:p>
      </dgm:t>
    </dgm:pt>
    <dgm:pt modelId="{676CE00A-74F4-4763-AE5D-6E08B13D456D}" type="sibTrans" cxnId="{7A17CAED-66E8-415D-8EEE-93CC2D8A1BA3}">
      <dgm:prSet/>
      <dgm:spPr/>
      <dgm:t>
        <a:bodyPr/>
        <a:lstStyle/>
        <a:p>
          <a:endParaRPr lang="ru-RU" sz="1800"/>
        </a:p>
      </dgm:t>
    </dgm:pt>
    <dgm:pt modelId="{901F029B-B991-4741-968C-0924DED19AEA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Отклоняющееся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 (девиантное, от лат.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deviatio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— отклонение) 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поведение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 — социальное поведение, не соответствующее имеющейся норме или набору норм, принятых значительной частью людей в группе или сообществе.</a:t>
          </a:r>
          <a:endParaRPr lang="ru-RU" sz="1800" dirty="0"/>
        </a:p>
      </dgm:t>
    </dgm:pt>
    <dgm:pt modelId="{EBF3BB5C-9D1B-4927-AA77-45995820FD5D}" type="parTrans" cxnId="{80A4A95B-14CD-4DDB-9607-0A200EC134AA}">
      <dgm:prSet/>
      <dgm:spPr/>
      <dgm:t>
        <a:bodyPr/>
        <a:lstStyle/>
        <a:p>
          <a:endParaRPr lang="ru-RU" sz="1800"/>
        </a:p>
      </dgm:t>
    </dgm:pt>
    <dgm:pt modelId="{152466F6-EB43-4690-BBBE-1540246ACE68}" type="sibTrans" cxnId="{80A4A95B-14CD-4DDB-9607-0A200EC134AA}">
      <dgm:prSet/>
      <dgm:spPr/>
      <dgm:t>
        <a:bodyPr/>
        <a:lstStyle/>
        <a:p>
          <a:endParaRPr lang="ru-RU" sz="1800"/>
        </a:p>
      </dgm:t>
    </dgm:pt>
    <dgm:pt modelId="{2ECD7D9A-2F2A-434B-A264-005BBF68C25D}">
      <dgm:prSet phldrT="[Текст]" phldr="1" custT="1"/>
      <dgm:spPr/>
      <dgm:t>
        <a:bodyPr/>
        <a:lstStyle/>
        <a:p>
          <a:endParaRPr lang="ru-RU" sz="1800"/>
        </a:p>
      </dgm:t>
    </dgm:pt>
    <dgm:pt modelId="{55BD7C62-EECC-46B7-9A08-B09421FED5BF}" type="parTrans" cxnId="{B4CEDE9C-08BF-45F3-A956-568D35F0078B}">
      <dgm:prSet/>
      <dgm:spPr/>
      <dgm:t>
        <a:bodyPr/>
        <a:lstStyle/>
        <a:p>
          <a:endParaRPr lang="ru-RU" sz="1800"/>
        </a:p>
      </dgm:t>
    </dgm:pt>
    <dgm:pt modelId="{20F2495F-BC52-4ECE-877D-B9FA1BF9A912}" type="sibTrans" cxnId="{B4CEDE9C-08BF-45F3-A956-568D35F0078B}">
      <dgm:prSet/>
      <dgm:spPr/>
      <dgm:t>
        <a:bodyPr/>
        <a:lstStyle/>
        <a:p>
          <a:endParaRPr lang="ru-RU" sz="1800"/>
        </a:p>
      </dgm:t>
    </dgm:pt>
    <dgm:pt modelId="{28BC5DA5-8A6E-4E39-A63E-67EC985BBC7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Девиантное поведение – это термин, при помощи которого обозначаются поведенческие проявления у отдельных людей или социальных групп, не соответствующие нормам общественной системы. Девиантное поведение в социологии и психологии также принято называть отклоняющимся. Термин произошел от латинского понятия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deviatio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», переводящегося как «отклонение».</a:t>
          </a:r>
          <a:endParaRPr lang="ru-RU" sz="1800" dirty="0"/>
        </a:p>
      </dgm:t>
    </dgm:pt>
    <dgm:pt modelId="{D9C5DFFD-B123-4004-8548-ED4136373DF6}" type="parTrans" cxnId="{B9339208-3F46-45EE-8989-B8DE6BAEEFA9}">
      <dgm:prSet/>
      <dgm:spPr/>
      <dgm:t>
        <a:bodyPr/>
        <a:lstStyle/>
        <a:p>
          <a:endParaRPr lang="ru-RU" sz="1800"/>
        </a:p>
      </dgm:t>
    </dgm:pt>
    <dgm:pt modelId="{4A11ED68-2F44-4871-A1C4-B6A841513379}" type="sibTrans" cxnId="{B9339208-3F46-45EE-8989-B8DE6BAEEFA9}">
      <dgm:prSet/>
      <dgm:spPr/>
      <dgm:t>
        <a:bodyPr/>
        <a:lstStyle/>
        <a:p>
          <a:endParaRPr lang="ru-RU" sz="1800"/>
        </a:p>
      </dgm:t>
    </dgm:pt>
    <dgm:pt modelId="{8565ECD1-81A0-4344-A42C-1D5C6ADFBD12}">
      <dgm:prSet phldrT="[Текст]" phldr="1" custT="1"/>
      <dgm:spPr/>
      <dgm:t>
        <a:bodyPr/>
        <a:lstStyle/>
        <a:p>
          <a:endParaRPr lang="ru-RU" sz="1800"/>
        </a:p>
      </dgm:t>
    </dgm:pt>
    <dgm:pt modelId="{3EAA1C18-1FA1-4250-A837-8C70353DF8E8}" type="parTrans" cxnId="{5C9A1076-676E-476F-B3E5-189163DE437D}">
      <dgm:prSet/>
      <dgm:spPr/>
      <dgm:t>
        <a:bodyPr/>
        <a:lstStyle/>
        <a:p>
          <a:endParaRPr lang="ru-RU" sz="1800"/>
        </a:p>
      </dgm:t>
    </dgm:pt>
    <dgm:pt modelId="{566DB2D3-F45B-4249-ADB9-22DDE6940FD7}" type="sibTrans" cxnId="{5C9A1076-676E-476F-B3E5-189163DE437D}">
      <dgm:prSet/>
      <dgm:spPr/>
      <dgm:t>
        <a:bodyPr/>
        <a:lstStyle/>
        <a:p>
          <a:endParaRPr lang="ru-RU" sz="1800"/>
        </a:p>
      </dgm:t>
    </dgm:pt>
    <dgm:pt modelId="{487FF742-7D6E-4959-96CC-751B8372683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Негативные примеры девиантного поведения – алкоголизм, преступность, наркомания,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суицидальные тенденции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/>
        </a:p>
      </dgm:t>
    </dgm:pt>
    <dgm:pt modelId="{B88D140C-C721-40A1-9A46-501C0EDDDC5E}" type="parTrans" cxnId="{FD23F584-9D39-4B84-9730-FB97E4F9D1D2}">
      <dgm:prSet/>
      <dgm:spPr/>
      <dgm:t>
        <a:bodyPr/>
        <a:lstStyle/>
        <a:p>
          <a:endParaRPr lang="ru-RU" sz="1800"/>
        </a:p>
      </dgm:t>
    </dgm:pt>
    <dgm:pt modelId="{0F76A2AF-4A12-4F73-89A2-CEC05A2C3A25}" type="sibTrans" cxnId="{FD23F584-9D39-4B84-9730-FB97E4F9D1D2}">
      <dgm:prSet/>
      <dgm:spPr/>
      <dgm:t>
        <a:bodyPr/>
        <a:lstStyle/>
        <a:p>
          <a:endParaRPr lang="ru-RU" sz="1800"/>
        </a:p>
      </dgm:t>
    </dgm:pt>
    <dgm:pt modelId="{A3280DAF-7EC0-46B4-AF90-98A5B0148030}" type="pres">
      <dgm:prSet presAssocID="{562B2A48-F617-4C0D-BDD1-E8FDD979E4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D76E7-4E5B-4ED5-893E-36EFA1B60165}" type="pres">
      <dgm:prSet presAssocID="{09DFA95B-CCFD-4DBD-824F-04D0DB76D9DA}" presName="composite" presStyleCnt="0"/>
      <dgm:spPr/>
    </dgm:pt>
    <dgm:pt modelId="{167BB7A9-D346-432A-A57B-13D1FA5B3845}" type="pres">
      <dgm:prSet presAssocID="{09DFA95B-CCFD-4DBD-824F-04D0DB76D9DA}" presName="parentText" presStyleLbl="alignNode1" presStyleIdx="0" presStyleCnt="3" custLinFactNeighborX="-1272" custLinFactNeighborY="-22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1108B-9655-4A8F-8F69-5BAAFFEF7A45}" type="pres">
      <dgm:prSet presAssocID="{09DFA95B-CCFD-4DBD-824F-04D0DB76D9DA}" presName="descendantText" presStyleLbl="alignAcc1" presStyleIdx="0" presStyleCnt="3" custLinFactY="-22150" custLinFactNeighborX="99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15192-824D-4ACE-8242-7FB81958EEA8}" type="pres">
      <dgm:prSet presAssocID="{676CE00A-74F4-4763-AE5D-6E08B13D456D}" presName="sp" presStyleCnt="0"/>
      <dgm:spPr/>
    </dgm:pt>
    <dgm:pt modelId="{62BCFF3F-6E74-42A1-A483-B22C01FEE77F}" type="pres">
      <dgm:prSet presAssocID="{2ECD7D9A-2F2A-434B-A264-005BBF68C25D}" presName="composite" presStyleCnt="0"/>
      <dgm:spPr/>
    </dgm:pt>
    <dgm:pt modelId="{0B336999-A900-4547-8E73-2E5C510CBE46}" type="pres">
      <dgm:prSet presAssocID="{2ECD7D9A-2F2A-434B-A264-005BBF68C25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C62C0-BA75-42D5-A3F6-92A009834750}" type="pres">
      <dgm:prSet presAssocID="{2ECD7D9A-2F2A-434B-A264-005BBF68C25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12C26-2CC6-4B76-841F-73A1DA2AB23C}" type="pres">
      <dgm:prSet presAssocID="{20F2495F-BC52-4ECE-877D-B9FA1BF9A912}" presName="sp" presStyleCnt="0"/>
      <dgm:spPr/>
    </dgm:pt>
    <dgm:pt modelId="{C4F4BD67-954A-4230-A079-42DC71BB45B5}" type="pres">
      <dgm:prSet presAssocID="{8565ECD1-81A0-4344-A42C-1D5C6ADFBD12}" presName="composite" presStyleCnt="0"/>
      <dgm:spPr/>
    </dgm:pt>
    <dgm:pt modelId="{BD681C13-EA78-456D-A469-976E783E230D}" type="pres">
      <dgm:prSet presAssocID="{8565ECD1-81A0-4344-A42C-1D5C6ADFBD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BA039-B24E-4CDA-800B-010CB0572715}" type="pres">
      <dgm:prSet presAssocID="{8565ECD1-81A0-4344-A42C-1D5C6ADFBD1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F67CBB-025C-4882-B245-66719ACF576A}" type="presOf" srcId="{562B2A48-F617-4C0D-BDD1-E8FDD979E498}" destId="{A3280DAF-7EC0-46B4-AF90-98A5B0148030}" srcOrd="0" destOrd="0" presId="urn:microsoft.com/office/officeart/2005/8/layout/chevron2"/>
    <dgm:cxn modelId="{442B8580-B3B6-46DA-B191-619F5FCAE381}" type="presOf" srcId="{901F029B-B991-4741-968C-0924DED19AEA}" destId="{3B01108B-9655-4A8F-8F69-5BAAFFEF7A45}" srcOrd="0" destOrd="0" presId="urn:microsoft.com/office/officeart/2005/8/layout/chevron2"/>
    <dgm:cxn modelId="{D6E9FD2E-DE5E-4DFE-BBB2-464E10B174C5}" type="presOf" srcId="{09DFA95B-CCFD-4DBD-824F-04D0DB76D9DA}" destId="{167BB7A9-D346-432A-A57B-13D1FA5B3845}" srcOrd="0" destOrd="0" presId="urn:microsoft.com/office/officeart/2005/8/layout/chevron2"/>
    <dgm:cxn modelId="{5C9A1076-676E-476F-B3E5-189163DE437D}" srcId="{562B2A48-F617-4C0D-BDD1-E8FDD979E498}" destId="{8565ECD1-81A0-4344-A42C-1D5C6ADFBD12}" srcOrd="2" destOrd="0" parTransId="{3EAA1C18-1FA1-4250-A837-8C70353DF8E8}" sibTransId="{566DB2D3-F45B-4249-ADB9-22DDE6940FD7}"/>
    <dgm:cxn modelId="{980CDD7A-CD9A-4F8F-8948-51F8745EAEC7}" type="presOf" srcId="{8565ECD1-81A0-4344-A42C-1D5C6ADFBD12}" destId="{BD681C13-EA78-456D-A469-976E783E230D}" srcOrd="0" destOrd="0" presId="urn:microsoft.com/office/officeart/2005/8/layout/chevron2"/>
    <dgm:cxn modelId="{88BCDD9D-5187-4AF6-8F20-5D6AEC8CF501}" type="presOf" srcId="{2ECD7D9A-2F2A-434B-A264-005BBF68C25D}" destId="{0B336999-A900-4547-8E73-2E5C510CBE46}" srcOrd="0" destOrd="0" presId="urn:microsoft.com/office/officeart/2005/8/layout/chevron2"/>
    <dgm:cxn modelId="{7A17CAED-66E8-415D-8EEE-93CC2D8A1BA3}" srcId="{562B2A48-F617-4C0D-BDD1-E8FDD979E498}" destId="{09DFA95B-CCFD-4DBD-824F-04D0DB76D9DA}" srcOrd="0" destOrd="0" parTransId="{0519BFF1-F9CB-44A2-A4B7-AD2D20A7C0C2}" sibTransId="{676CE00A-74F4-4763-AE5D-6E08B13D456D}"/>
    <dgm:cxn modelId="{80A4A95B-14CD-4DDB-9607-0A200EC134AA}" srcId="{09DFA95B-CCFD-4DBD-824F-04D0DB76D9DA}" destId="{901F029B-B991-4741-968C-0924DED19AEA}" srcOrd="0" destOrd="0" parTransId="{EBF3BB5C-9D1B-4927-AA77-45995820FD5D}" sibTransId="{152466F6-EB43-4690-BBBE-1540246ACE68}"/>
    <dgm:cxn modelId="{B9339208-3F46-45EE-8989-B8DE6BAEEFA9}" srcId="{2ECD7D9A-2F2A-434B-A264-005BBF68C25D}" destId="{28BC5DA5-8A6E-4E39-A63E-67EC985BBC70}" srcOrd="0" destOrd="0" parTransId="{D9C5DFFD-B123-4004-8548-ED4136373DF6}" sibTransId="{4A11ED68-2F44-4871-A1C4-B6A841513379}"/>
    <dgm:cxn modelId="{FD23F584-9D39-4B84-9730-FB97E4F9D1D2}" srcId="{8565ECD1-81A0-4344-A42C-1D5C6ADFBD12}" destId="{487FF742-7D6E-4959-96CC-751B8372683C}" srcOrd="0" destOrd="0" parTransId="{B88D140C-C721-40A1-9A46-501C0EDDDC5E}" sibTransId="{0F76A2AF-4A12-4F73-89A2-CEC05A2C3A25}"/>
    <dgm:cxn modelId="{8C2A3618-B2B3-4530-B3AE-B481BAAF240F}" type="presOf" srcId="{487FF742-7D6E-4959-96CC-751B8372683C}" destId="{9A6BA039-B24E-4CDA-800B-010CB0572715}" srcOrd="0" destOrd="0" presId="urn:microsoft.com/office/officeart/2005/8/layout/chevron2"/>
    <dgm:cxn modelId="{5917B4F5-B326-4383-ADE4-D62D6E2D6FD2}" type="presOf" srcId="{28BC5DA5-8A6E-4E39-A63E-67EC985BBC70}" destId="{F01C62C0-BA75-42D5-A3F6-92A009834750}" srcOrd="0" destOrd="0" presId="urn:microsoft.com/office/officeart/2005/8/layout/chevron2"/>
    <dgm:cxn modelId="{B4CEDE9C-08BF-45F3-A956-568D35F0078B}" srcId="{562B2A48-F617-4C0D-BDD1-E8FDD979E498}" destId="{2ECD7D9A-2F2A-434B-A264-005BBF68C25D}" srcOrd="1" destOrd="0" parTransId="{55BD7C62-EECC-46B7-9A08-B09421FED5BF}" sibTransId="{20F2495F-BC52-4ECE-877D-B9FA1BF9A912}"/>
    <dgm:cxn modelId="{75B58957-F2BC-4871-A9A5-064B21FEC8EC}" type="presParOf" srcId="{A3280DAF-7EC0-46B4-AF90-98A5B0148030}" destId="{8C0D76E7-4E5B-4ED5-893E-36EFA1B60165}" srcOrd="0" destOrd="0" presId="urn:microsoft.com/office/officeart/2005/8/layout/chevron2"/>
    <dgm:cxn modelId="{3EC87555-BF3E-4039-BC38-4CDC53D1931F}" type="presParOf" srcId="{8C0D76E7-4E5B-4ED5-893E-36EFA1B60165}" destId="{167BB7A9-D346-432A-A57B-13D1FA5B3845}" srcOrd="0" destOrd="0" presId="urn:microsoft.com/office/officeart/2005/8/layout/chevron2"/>
    <dgm:cxn modelId="{74ABD187-F466-4692-AC1B-6888288BCACD}" type="presParOf" srcId="{8C0D76E7-4E5B-4ED5-893E-36EFA1B60165}" destId="{3B01108B-9655-4A8F-8F69-5BAAFFEF7A45}" srcOrd="1" destOrd="0" presId="urn:microsoft.com/office/officeart/2005/8/layout/chevron2"/>
    <dgm:cxn modelId="{7A8D6777-A185-4546-8132-26272EC3DB3A}" type="presParOf" srcId="{A3280DAF-7EC0-46B4-AF90-98A5B0148030}" destId="{86C15192-824D-4ACE-8242-7FB81958EEA8}" srcOrd="1" destOrd="0" presId="urn:microsoft.com/office/officeart/2005/8/layout/chevron2"/>
    <dgm:cxn modelId="{6F8FC8D0-1A08-4B0B-8B0B-EBF8C71D2E99}" type="presParOf" srcId="{A3280DAF-7EC0-46B4-AF90-98A5B0148030}" destId="{62BCFF3F-6E74-42A1-A483-B22C01FEE77F}" srcOrd="2" destOrd="0" presId="urn:microsoft.com/office/officeart/2005/8/layout/chevron2"/>
    <dgm:cxn modelId="{E427FD69-7FA4-4290-A5D6-8D712545E0E1}" type="presParOf" srcId="{62BCFF3F-6E74-42A1-A483-B22C01FEE77F}" destId="{0B336999-A900-4547-8E73-2E5C510CBE46}" srcOrd="0" destOrd="0" presId="urn:microsoft.com/office/officeart/2005/8/layout/chevron2"/>
    <dgm:cxn modelId="{C4821BC1-9813-45E6-A165-FED6DD171C43}" type="presParOf" srcId="{62BCFF3F-6E74-42A1-A483-B22C01FEE77F}" destId="{F01C62C0-BA75-42D5-A3F6-92A009834750}" srcOrd="1" destOrd="0" presId="urn:microsoft.com/office/officeart/2005/8/layout/chevron2"/>
    <dgm:cxn modelId="{8E3015F7-E2CF-4197-B72F-2A70E4665262}" type="presParOf" srcId="{A3280DAF-7EC0-46B4-AF90-98A5B0148030}" destId="{4CA12C26-2CC6-4B76-841F-73A1DA2AB23C}" srcOrd="3" destOrd="0" presId="urn:microsoft.com/office/officeart/2005/8/layout/chevron2"/>
    <dgm:cxn modelId="{A6A70086-D803-42C2-92EA-640172D07918}" type="presParOf" srcId="{A3280DAF-7EC0-46B4-AF90-98A5B0148030}" destId="{C4F4BD67-954A-4230-A079-42DC71BB45B5}" srcOrd="4" destOrd="0" presId="urn:microsoft.com/office/officeart/2005/8/layout/chevron2"/>
    <dgm:cxn modelId="{5C45BB77-CDC3-404D-9B24-E9F6454D428F}" type="presParOf" srcId="{C4F4BD67-954A-4230-A079-42DC71BB45B5}" destId="{BD681C13-EA78-456D-A469-976E783E230D}" srcOrd="0" destOrd="0" presId="urn:microsoft.com/office/officeart/2005/8/layout/chevron2"/>
    <dgm:cxn modelId="{9DBC1D93-5C8D-423A-A6C3-34EE45695FC4}" type="presParOf" srcId="{C4F4BD67-954A-4230-A079-42DC71BB45B5}" destId="{9A6BA039-B24E-4CDA-800B-010CB05727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BB7A9-D346-432A-A57B-13D1FA5B3845}">
      <dsp:nvSpPr>
        <dsp:cNvPr id="0" name=""/>
        <dsp:cNvSpPr/>
      </dsp:nvSpPr>
      <dsp:spPr>
        <a:xfrm rot="5400000">
          <a:off x="-320940" y="320940"/>
          <a:ext cx="2139604" cy="14977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748862"/>
        <a:ext cx="1497723" cy="641881"/>
      </dsp:txXfrm>
    </dsp:sp>
    <dsp:sp modelId="{3B01108B-9655-4A8F-8F69-5BAAFFEF7A45}">
      <dsp:nvSpPr>
        <dsp:cNvPr id="0" name=""/>
        <dsp:cNvSpPr/>
      </dsp:nvSpPr>
      <dsp:spPr>
        <a:xfrm rot="5400000">
          <a:off x="4404827" y="-2907104"/>
          <a:ext cx="1390743" cy="7204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Отклоняющееся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 (девиантное, от лат.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deviatio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— отклонение) 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поведение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 — социальное поведение, не соответствующее имеющейся норме или набору норм, принятых значительной частью людей в группе или сообществе.</a:t>
          </a:r>
          <a:endParaRPr lang="ru-RU" sz="1800" kern="1200" dirty="0"/>
        </a:p>
      </dsp:txBody>
      <dsp:txXfrm rot="-5400000">
        <a:off x="1497723" y="67890"/>
        <a:ext cx="7137061" cy="1254963"/>
      </dsp:txXfrm>
    </dsp:sp>
    <dsp:sp modelId="{0B336999-A900-4547-8E73-2E5C510CBE46}">
      <dsp:nvSpPr>
        <dsp:cNvPr id="0" name=""/>
        <dsp:cNvSpPr/>
      </dsp:nvSpPr>
      <dsp:spPr>
        <a:xfrm rot="5400000">
          <a:off x="-320940" y="2276099"/>
          <a:ext cx="2139604" cy="14977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2704021"/>
        <a:ext cx="1497723" cy="641881"/>
      </dsp:txXfrm>
    </dsp:sp>
    <dsp:sp modelId="{F01C62C0-BA75-42D5-A3F6-92A009834750}">
      <dsp:nvSpPr>
        <dsp:cNvPr id="0" name=""/>
        <dsp:cNvSpPr/>
      </dsp:nvSpPr>
      <dsp:spPr>
        <a:xfrm rot="5400000">
          <a:off x="4404827" y="-951945"/>
          <a:ext cx="1390743" cy="7204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Девиантное поведение – это термин, при помощи которого обозначаются поведенческие проявления у отдельных людей или социальных групп, не соответствующие нормам общественной системы. Девиантное поведение в социологии и психологии также принято называть отклоняющимся. Термин произошел от латинского понятия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deviatio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», переводящегося как «отклонение».</a:t>
          </a:r>
          <a:endParaRPr lang="ru-RU" sz="1800" kern="1200" dirty="0"/>
        </a:p>
      </dsp:txBody>
      <dsp:txXfrm rot="-5400000">
        <a:off x="1497723" y="2023049"/>
        <a:ext cx="7137061" cy="1254963"/>
      </dsp:txXfrm>
    </dsp:sp>
    <dsp:sp modelId="{BD681C13-EA78-456D-A469-976E783E230D}">
      <dsp:nvSpPr>
        <dsp:cNvPr id="0" name=""/>
        <dsp:cNvSpPr/>
      </dsp:nvSpPr>
      <dsp:spPr>
        <a:xfrm rot="5400000">
          <a:off x="-320940" y="4226257"/>
          <a:ext cx="2139604" cy="14977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4654179"/>
        <a:ext cx="1497723" cy="641881"/>
      </dsp:txXfrm>
    </dsp:sp>
    <dsp:sp modelId="{9A6BA039-B24E-4CDA-800B-010CB0572715}">
      <dsp:nvSpPr>
        <dsp:cNvPr id="0" name=""/>
        <dsp:cNvSpPr/>
      </dsp:nvSpPr>
      <dsp:spPr>
        <a:xfrm rot="5400000">
          <a:off x="4404827" y="998212"/>
          <a:ext cx="1390743" cy="7204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Негативные примеры девиантного поведения – алкоголизм, преступность, наркомания,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суицидальные тенденции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/>
        </a:p>
      </dsp:txBody>
      <dsp:txXfrm rot="-5400000">
        <a:off x="1497723" y="3973206"/>
        <a:ext cx="7137061" cy="1254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A8F990B-24E5-4499-8C79-4ED219295F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5E1768-BE9B-4942-A8CB-EFAD2A74C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4CC439-2BB0-49EE-AF50-FEB093D896BE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AD7F43-CABD-4887-B9A6-4547FDC50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1ED62B5D-88F2-4AEE-AFD3-46FC212370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D33B2F-C487-4AD4-A204-7F6ECAAF75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7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762AE-02FD-42BB-8976-1D4E95283E4E}" type="datetime1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78AD7B-6C45-4427-8F54-14247E29ED0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06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0D8C8-1D51-4957-9679-2A75F3E3B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3002E0-21A4-4418-A94E-38F32D57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D7EB31-D912-4495-B3D9-FF1CD3A8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466835-44BC-4109-9E1D-F3A365DF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B975F2-B2B2-44C6-B031-D4572EB7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F90CC-7803-4D04-A188-7FE28A026D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F98261A-DE17-4095-B2EC-93632E44B24E}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318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6DEA1-8B11-469A-A0BD-8B49F6AF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042EB64-56A3-4649-A6D7-1A66AB10E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20A6DC-835B-4183-91F7-6D4FB4B4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5D3BB4-9E68-4B73-A012-47F4013B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291DE8-FF5F-4A8F-9610-D4830F1B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6524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118B32C-4FF2-4890-A9D7-E4E19FC48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5DE960-4B04-4784-83A1-5002D5E1A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FAC93-281E-4AD7-9053-2EB0E5C3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E03963-7963-4C04-AAA8-B2F5416B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3E30D2-0951-4BBF-B50D-6661AE79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750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  <a:solidFill>
            <a:schemeClr val="accent5">
              <a:lumMod val="50000"/>
            </a:schemeClr>
          </a:solidFill>
        </p:spPr>
        <p:txBody>
          <a:bodyPr tIns="252000" rtlCol="0" anchor="ctr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791D6E6-C85E-4B8A-B36A-C2C790D8DF4D}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9326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FE8E7E-A870-4B74-A94F-C1783C13E2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Перетащите или вставьте свой рисунок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90F1DA79-07F8-4E44-BA4E-4006191F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9652" y="4983093"/>
            <a:ext cx="9664148" cy="1325563"/>
          </a:xfrm>
          <a:solidFill>
            <a:schemeClr val="accent5">
              <a:lumMod val="50000"/>
            </a:schemeClr>
          </a:solidFill>
        </p:spPr>
        <p:txBody>
          <a:bodyPr lIns="360000" rIns="90000"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 dirty="0"/>
              <a:t>ВАША </a:t>
            </a:r>
            <a:br>
              <a:rPr lang="ru-RU" noProof="0" dirty="0"/>
            </a:br>
            <a:r>
              <a:rPr lang="ru-RU" noProof="0" dirty="0"/>
              <a:t>ДОЛЖНОСТЬ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8F45F1-1F6E-4470-8663-FE748A02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2196" y="5135035"/>
            <a:ext cx="3932237" cy="1021679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1303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3481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6ABC0-229D-490D-9898-7C9FFEC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7193FE-D7E9-46BB-B915-360A5C8C2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53202D-65FC-492C-BE36-66A2C794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4903CB-AFDA-4E73-A3D4-CC026F65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840D15-1B14-4FAE-8CAB-B8A20365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739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0798E-86FA-414A-BB99-D5D52233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BB35F6-A675-437D-B545-AA888791D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209F95-398A-4622-9A83-C91C7B93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718F89-E292-4660-8ABC-08CA545B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52A783-E98A-402C-8E4C-57E2FC0D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822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3E3668-6BF1-4867-8496-543C3182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C03CF4-B516-454D-8D12-B77CC93F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A887B8-77B8-4AEC-9458-C93AA9EDF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A3BB45-1452-460D-8570-3A12CC78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06AD0B-355F-4D5B-86ED-1596A41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BE42EC-1F54-4709-8E00-16729F36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9663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62F7D1-2869-43C7-907B-282738F9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54F4DC-E802-4A68-857B-DF0095E3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478D3D-7957-436C-8751-6F905E6C7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6D2895-E63B-4459-B917-5DBBA0999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78A6C6-C985-41D3-85C4-04D90C0A7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E7EA9B1-5F62-4ABC-A4D0-CEFF5701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F4FC9E0-00A8-4F1C-AE58-9B8B5D2A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D6B656-0881-48EB-BAF3-112CC7D8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05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856B7-3235-4911-9E00-9C730ED7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F778FDC-4F9D-4B3F-ABFB-930C5785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F4F1BD-4262-4D26-8D0F-424F521E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B76877-A018-4351-B53B-30A065F9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731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63FED7-EC45-48C4-BD93-7A03E2A6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33CFBE-3E7F-45B7-B2D1-53F7E6D9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C9C98F-778E-4473-8141-E94D2EE7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264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76276-0043-4F5E-8BBB-695FEB87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79EB0B-E2E5-42D7-A793-DAF8D9A7C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5929E6-7E8F-4F73-A555-58E079D3F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8BCE93-A5EC-4FFB-BDE3-6A09C456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0ED16B-FDD2-4C1A-BDBD-75F14CCA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9700AE-DA92-46E7-98B8-A3CD7C9C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0662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25D717-A53C-4F41-AF9F-54A1831E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830F2D7-23A7-4CE8-A6A0-B0B9B983D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69FF70-075D-4365-8F69-7571A83FD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E02429-7CC0-4289-A59B-1FD938D7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2FD387-F3BF-4BA0-839D-E7CBB46F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59B34C-CC17-4E7E-8421-71B68EBA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F90CC-7803-4D04-A188-7FE28A026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1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AAB54-F717-4F01-8BCC-43372185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53EC76-E09D-4426-904B-01B6E82A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065F78-FBB0-4ACD-8349-0ED78FCA9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D3262-B4A8-4AE8-A78E-691C16C3567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91732C-8F2E-4E5D-93C5-152FCF9A4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E56F1B-3EE9-46B3-AA5B-E1B2C371A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97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649" r:id="rId12"/>
    <p:sldLayoutId id="2147483657" r:id="rId13"/>
    <p:sldLayoutId id="21474837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8834" y="2354877"/>
            <a:ext cx="88847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Практико-ориентированного семинара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Превентивная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стратегия в работе с обучающимися ГПВ по суицидальному риску в инклюзивном пространстве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CTP_aRsl08.jpg">
            <a:extLst>
              <a:ext uri="{FF2B5EF4-FFF2-40B4-BE49-F238E27FC236}">
                <a16:creationId xmlns:a16="http://schemas.microsoft.com/office/drawing/2014/main" xmlns="" id="{2F711409-8C9C-41DA-AF6C-F26B1962C0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877"/>
            <a:ext cx="10081120" cy="19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4534511_169-p-malchik-na-belom-fone-2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89" l="46436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88"/>
          <a:stretch/>
        </p:blipFill>
        <p:spPr bwMode="auto">
          <a:xfrm>
            <a:off x="10963275" y="2656942"/>
            <a:ext cx="1142672" cy="15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500" y="4761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Социально-психологическая, педагогическая помощь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имеет два ведущих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474" y="2647948"/>
            <a:ext cx="4210051" cy="159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превенция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предупреждение,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24650" y="2647949"/>
            <a:ext cx="4238625" cy="159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интервенция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преодоление, коррекция,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 реабилитация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57525" y="2133600"/>
            <a:ext cx="34290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886700" y="2133600"/>
            <a:ext cx="352425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3152775" y="4362450"/>
            <a:ext cx="2066925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724650" y="4362450"/>
            <a:ext cx="1338262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90987" y="5133975"/>
            <a:ext cx="3629025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навыка жизнеспособности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38451" y="6000750"/>
            <a:ext cx="1323974" cy="361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62525" y="6067425"/>
            <a:ext cx="2114550" cy="361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67613" y="6000750"/>
            <a:ext cx="1323974" cy="361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590925" y="5743575"/>
            <a:ext cx="266700" cy="12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81700" y="5805487"/>
            <a:ext cx="0" cy="19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810500" y="5805487"/>
            <a:ext cx="252412" cy="61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0563225" y="4676775"/>
            <a:ext cx="1476374" cy="2076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профилактики: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формирование жизнестойкости у всех участников образовательных отношений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ptd.onedu.ru/upload/medialibrary/8c8/shutterstock_145727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04" y="2918105"/>
            <a:ext cx="2471330" cy="17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01" y="245745"/>
            <a:ext cx="97821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Основываясь на анализе прогностической теории Л. 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Регуш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смысловая структура которой представлена как в личностном, так и в профессиональном плане ее функционирования, мы можем выделить основные признаки психологической превенции: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превенция выступает как процесс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предупреждения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заблаговременного устранения неблагоприятных для развития ребенка факторов;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превенция — это, прежде всего,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прогнозирование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пространственно-временных отношений явлений объективного мира, опосредованное знаниями закономерно развивающихся причинно-следственных отношений;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превенция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это реализация мер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социально-психологического и педагогического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воздействия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(создание условий для самостоятельной интервенции)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всех участников образовательных отношений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основе четко выстроенного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промежуточным этапом между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получением знаний об объекте управления и самим воздействием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основаниями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прогнозирования являются знания 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развитии процесса или явления в прошлом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Это знания о циклах повторяемости объектов прогноза, знание аналогичных процессов, уже имевших место, знания закономерностей и теорий.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01325" y="4699934"/>
            <a:ext cx="1476374" cy="2076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профилактики:</a:t>
            </a:r>
          </a:p>
        </p:txBody>
      </p:sp>
    </p:spTree>
    <p:extLst>
      <p:ext uri="{BB962C8B-B14F-4D97-AF65-F5344CB8AC3E}">
        <p14:creationId xmlns:p14="http://schemas.microsoft.com/office/powerpoint/2010/main" val="17515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41769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 (Всемирная организация здравоохранения) предлагает выделять первичную, вторичную и третичную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профилактику.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направлена на устранение неблагоприятных факторов, вызывающих определенное явление, а также на повышение устойчивости личности к влиянию этих факторов. Первичная профилактика может широко проводиться среди подростков.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вторичной профилактики —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раннее выявление и реабилитация нервно-психических нарушений и работа с «группой риска», например подростками, имеющими выраженную склонность к формированию отклоняющегося поведения без проявления такового в настоящее время.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Третичная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решает такие специальные задачи, как лечение нервно-психических расстройств, сопровождающихся нарушениями поведения. Третичная профилактика также может быть направлена на предупреждение рецидивов у лиц с уже сформированным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поведением.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63225" y="4676775"/>
            <a:ext cx="1476374" cy="2076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и обеспечение профилактики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05600" y="2000250"/>
            <a:ext cx="1257300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781800" y="3105150"/>
            <a:ext cx="125730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781800" y="3438525"/>
            <a:ext cx="1181100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277225" y="2524125"/>
            <a:ext cx="1285875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9763125" y="2124075"/>
            <a:ext cx="45720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763125" y="2938462"/>
            <a:ext cx="457200" cy="414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344150" y="1695451"/>
            <a:ext cx="14097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344150" y="3086100"/>
            <a:ext cx="14097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C29D1BF-1910-4383-BC7B-3D6A022FD04F}"/>
              </a:ext>
            </a:extLst>
          </p:cNvPr>
          <p:cNvSpPr/>
          <p:nvPr/>
        </p:nvSpPr>
        <p:spPr>
          <a:xfrm>
            <a:off x="1050173" y="923010"/>
            <a:ext cx="5343156" cy="5510324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Е=</a:t>
            </a:r>
          </a:p>
        </p:txBody>
      </p:sp>
      <p:grpSp>
        <p:nvGrpSpPr>
          <p:cNvPr id="1206" name="Group"/>
          <p:cNvGrpSpPr/>
          <p:nvPr/>
        </p:nvGrpSpPr>
        <p:grpSpPr>
          <a:xfrm>
            <a:off x="350638" y="256682"/>
            <a:ext cx="7213300" cy="6176575"/>
            <a:chOff x="0" y="0"/>
            <a:chExt cx="8038971" cy="6403305"/>
          </a:xfrm>
        </p:grpSpPr>
        <p:sp>
          <p:nvSpPr>
            <p:cNvPr id="1169" name="Freeform 587"/>
            <p:cNvSpPr/>
            <p:nvPr/>
          </p:nvSpPr>
          <p:spPr>
            <a:xfrm rot="21352145" flipH="1">
              <a:off x="4361513" y="2188943"/>
              <a:ext cx="1047013" cy="115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21064" extrusionOk="0">
                  <a:moveTo>
                    <a:pt x="8522" y="41"/>
                  </a:moveTo>
                  <a:cubicBezTo>
                    <a:pt x="8325" y="-49"/>
                    <a:pt x="8134" y="23"/>
                    <a:pt x="7897" y="135"/>
                  </a:cubicBezTo>
                  <a:lnTo>
                    <a:pt x="7799" y="198"/>
                  </a:lnTo>
                  <a:cubicBezTo>
                    <a:pt x="7484" y="356"/>
                    <a:pt x="7131" y="401"/>
                    <a:pt x="6779" y="355"/>
                  </a:cubicBezTo>
                  <a:lnTo>
                    <a:pt x="6648" y="355"/>
                  </a:lnTo>
                  <a:cubicBezTo>
                    <a:pt x="6206" y="328"/>
                    <a:pt x="5800" y="546"/>
                    <a:pt x="5595" y="920"/>
                  </a:cubicBezTo>
                  <a:lnTo>
                    <a:pt x="5530" y="1014"/>
                  </a:lnTo>
                  <a:cubicBezTo>
                    <a:pt x="5281" y="1265"/>
                    <a:pt x="4934" y="1407"/>
                    <a:pt x="4576" y="1453"/>
                  </a:cubicBezTo>
                  <a:cubicBezTo>
                    <a:pt x="4147" y="1516"/>
                    <a:pt x="3760" y="1720"/>
                    <a:pt x="3458" y="2018"/>
                  </a:cubicBezTo>
                  <a:cubicBezTo>
                    <a:pt x="3341" y="2152"/>
                    <a:pt x="3244" y="2301"/>
                    <a:pt x="3162" y="2457"/>
                  </a:cubicBezTo>
                  <a:cubicBezTo>
                    <a:pt x="3073" y="2645"/>
                    <a:pt x="2933" y="2826"/>
                    <a:pt x="2767" y="2959"/>
                  </a:cubicBezTo>
                  <a:cubicBezTo>
                    <a:pt x="2572" y="3087"/>
                    <a:pt x="2341" y="3105"/>
                    <a:pt x="2110" y="3053"/>
                  </a:cubicBezTo>
                  <a:cubicBezTo>
                    <a:pt x="1976" y="3045"/>
                    <a:pt x="1849" y="3045"/>
                    <a:pt x="1715" y="3053"/>
                  </a:cubicBezTo>
                  <a:cubicBezTo>
                    <a:pt x="1213" y="3168"/>
                    <a:pt x="754" y="3462"/>
                    <a:pt x="465" y="3869"/>
                  </a:cubicBezTo>
                  <a:cubicBezTo>
                    <a:pt x="344" y="4010"/>
                    <a:pt x="212" y="4153"/>
                    <a:pt x="71" y="4277"/>
                  </a:cubicBezTo>
                  <a:cubicBezTo>
                    <a:pt x="16" y="4324"/>
                    <a:pt x="-11" y="4396"/>
                    <a:pt x="5" y="4465"/>
                  </a:cubicBezTo>
                  <a:cubicBezTo>
                    <a:pt x="21" y="4532"/>
                    <a:pt x="99" y="4575"/>
                    <a:pt x="169" y="4591"/>
                  </a:cubicBezTo>
                  <a:lnTo>
                    <a:pt x="465" y="4685"/>
                  </a:lnTo>
                  <a:cubicBezTo>
                    <a:pt x="1718" y="4963"/>
                    <a:pt x="3163" y="5286"/>
                    <a:pt x="3754" y="6097"/>
                  </a:cubicBezTo>
                  <a:cubicBezTo>
                    <a:pt x="3630" y="6203"/>
                    <a:pt x="3532" y="6320"/>
                    <a:pt x="3491" y="6473"/>
                  </a:cubicBezTo>
                  <a:cubicBezTo>
                    <a:pt x="3472" y="6591"/>
                    <a:pt x="3530" y="6708"/>
                    <a:pt x="3622" y="6787"/>
                  </a:cubicBezTo>
                  <a:cubicBezTo>
                    <a:pt x="3705" y="6852"/>
                    <a:pt x="3779" y="6904"/>
                    <a:pt x="3885" y="6913"/>
                  </a:cubicBezTo>
                  <a:cubicBezTo>
                    <a:pt x="3904" y="7060"/>
                    <a:pt x="4017" y="7177"/>
                    <a:pt x="4148" y="7258"/>
                  </a:cubicBezTo>
                  <a:cubicBezTo>
                    <a:pt x="4261" y="7318"/>
                    <a:pt x="4381" y="7358"/>
                    <a:pt x="4510" y="7352"/>
                  </a:cubicBezTo>
                  <a:lnTo>
                    <a:pt x="4576" y="7352"/>
                  </a:lnTo>
                  <a:cubicBezTo>
                    <a:pt x="4962" y="8328"/>
                    <a:pt x="4412" y="9316"/>
                    <a:pt x="3852" y="10270"/>
                  </a:cubicBezTo>
                  <a:cubicBezTo>
                    <a:pt x="3703" y="10533"/>
                    <a:pt x="3551" y="10790"/>
                    <a:pt x="3425" y="11023"/>
                  </a:cubicBezTo>
                  <a:cubicBezTo>
                    <a:pt x="2377" y="13111"/>
                    <a:pt x="3029" y="15398"/>
                    <a:pt x="3754" y="16953"/>
                  </a:cubicBezTo>
                  <a:cubicBezTo>
                    <a:pt x="4818" y="19471"/>
                    <a:pt x="7384" y="21090"/>
                    <a:pt x="10232" y="21064"/>
                  </a:cubicBezTo>
                  <a:cubicBezTo>
                    <a:pt x="11479" y="21047"/>
                    <a:pt x="12709" y="20790"/>
                    <a:pt x="13849" y="20311"/>
                  </a:cubicBezTo>
                  <a:cubicBezTo>
                    <a:pt x="15678" y="19499"/>
                    <a:pt x="21589" y="16668"/>
                    <a:pt x="19571" y="11651"/>
                  </a:cubicBezTo>
                  <a:cubicBezTo>
                    <a:pt x="17506" y="6543"/>
                    <a:pt x="14840" y="6060"/>
                    <a:pt x="12271" y="5595"/>
                  </a:cubicBezTo>
                  <a:cubicBezTo>
                    <a:pt x="11212" y="5464"/>
                    <a:pt x="10194" y="5151"/>
                    <a:pt x="9246" y="4685"/>
                  </a:cubicBezTo>
                  <a:cubicBezTo>
                    <a:pt x="9249" y="4652"/>
                    <a:pt x="9249" y="4623"/>
                    <a:pt x="9246" y="4591"/>
                  </a:cubicBezTo>
                  <a:lnTo>
                    <a:pt x="9246" y="4528"/>
                  </a:lnTo>
                  <a:cubicBezTo>
                    <a:pt x="9462" y="4581"/>
                    <a:pt x="9680" y="4621"/>
                    <a:pt x="9903" y="4622"/>
                  </a:cubicBezTo>
                  <a:cubicBezTo>
                    <a:pt x="10170" y="4626"/>
                    <a:pt x="10437" y="4602"/>
                    <a:pt x="10692" y="4528"/>
                  </a:cubicBezTo>
                  <a:lnTo>
                    <a:pt x="10988" y="4465"/>
                  </a:lnTo>
                  <a:cubicBezTo>
                    <a:pt x="11706" y="4353"/>
                    <a:pt x="12010" y="4268"/>
                    <a:pt x="12074" y="4057"/>
                  </a:cubicBezTo>
                  <a:cubicBezTo>
                    <a:pt x="12113" y="3960"/>
                    <a:pt x="12114" y="3853"/>
                    <a:pt x="12041" y="3775"/>
                  </a:cubicBezTo>
                  <a:cubicBezTo>
                    <a:pt x="11836" y="3550"/>
                    <a:pt x="11245" y="3602"/>
                    <a:pt x="10133" y="3775"/>
                  </a:cubicBezTo>
                  <a:lnTo>
                    <a:pt x="9739" y="3838"/>
                  </a:lnTo>
                  <a:cubicBezTo>
                    <a:pt x="10007" y="3611"/>
                    <a:pt x="10210" y="3331"/>
                    <a:pt x="10364" y="3022"/>
                  </a:cubicBezTo>
                  <a:cubicBezTo>
                    <a:pt x="10364" y="2969"/>
                    <a:pt x="10457" y="2884"/>
                    <a:pt x="10528" y="2771"/>
                  </a:cubicBezTo>
                  <a:cubicBezTo>
                    <a:pt x="10914" y="2185"/>
                    <a:pt x="11082" y="1923"/>
                    <a:pt x="10956" y="1735"/>
                  </a:cubicBezTo>
                  <a:cubicBezTo>
                    <a:pt x="10904" y="1648"/>
                    <a:pt x="10797" y="1579"/>
                    <a:pt x="10692" y="1579"/>
                  </a:cubicBezTo>
                  <a:cubicBezTo>
                    <a:pt x="10369" y="1579"/>
                    <a:pt x="10048" y="2011"/>
                    <a:pt x="9410" y="2928"/>
                  </a:cubicBezTo>
                  <a:cubicBezTo>
                    <a:pt x="9252" y="3171"/>
                    <a:pt x="9072" y="3396"/>
                    <a:pt x="8884" y="3618"/>
                  </a:cubicBezTo>
                  <a:lnTo>
                    <a:pt x="8818" y="3649"/>
                  </a:lnTo>
                  <a:cubicBezTo>
                    <a:pt x="8755" y="3642"/>
                    <a:pt x="8684" y="3642"/>
                    <a:pt x="8621" y="3649"/>
                  </a:cubicBezTo>
                  <a:cubicBezTo>
                    <a:pt x="8515" y="3023"/>
                    <a:pt x="8515" y="2394"/>
                    <a:pt x="8621" y="1767"/>
                  </a:cubicBezTo>
                  <a:cubicBezTo>
                    <a:pt x="8640" y="1655"/>
                    <a:pt x="8687" y="1530"/>
                    <a:pt x="8719" y="1422"/>
                  </a:cubicBezTo>
                  <a:cubicBezTo>
                    <a:pt x="8819" y="1129"/>
                    <a:pt x="8855" y="818"/>
                    <a:pt x="8818" y="512"/>
                  </a:cubicBezTo>
                  <a:cubicBezTo>
                    <a:pt x="8806" y="318"/>
                    <a:pt x="8685" y="158"/>
                    <a:pt x="8522" y="41"/>
                  </a:cubicBezTo>
                  <a:close/>
                  <a:moveTo>
                    <a:pt x="8259" y="324"/>
                  </a:moveTo>
                  <a:cubicBezTo>
                    <a:pt x="8259" y="324"/>
                    <a:pt x="8285" y="325"/>
                    <a:pt x="8325" y="543"/>
                  </a:cubicBezTo>
                  <a:cubicBezTo>
                    <a:pt x="8351" y="797"/>
                    <a:pt x="8314" y="1055"/>
                    <a:pt x="8226" y="1296"/>
                  </a:cubicBezTo>
                  <a:cubicBezTo>
                    <a:pt x="8226" y="1416"/>
                    <a:pt x="8184" y="1529"/>
                    <a:pt x="8160" y="1641"/>
                  </a:cubicBezTo>
                  <a:cubicBezTo>
                    <a:pt x="8047" y="2311"/>
                    <a:pt x="8047" y="3012"/>
                    <a:pt x="8160" y="3681"/>
                  </a:cubicBezTo>
                  <a:cubicBezTo>
                    <a:pt x="7418" y="3915"/>
                    <a:pt x="6689" y="4201"/>
                    <a:pt x="6023" y="4591"/>
                  </a:cubicBezTo>
                  <a:lnTo>
                    <a:pt x="5628" y="4779"/>
                  </a:lnTo>
                  <a:cubicBezTo>
                    <a:pt x="5039" y="5061"/>
                    <a:pt x="4479" y="5406"/>
                    <a:pt x="3951" y="5783"/>
                  </a:cubicBezTo>
                  <a:cubicBezTo>
                    <a:pt x="3297" y="4874"/>
                    <a:pt x="1857" y="4539"/>
                    <a:pt x="564" y="4246"/>
                  </a:cubicBezTo>
                  <a:lnTo>
                    <a:pt x="728" y="4057"/>
                  </a:lnTo>
                  <a:cubicBezTo>
                    <a:pt x="1036" y="3727"/>
                    <a:pt x="1359" y="3390"/>
                    <a:pt x="1682" y="3367"/>
                  </a:cubicBezTo>
                  <a:cubicBezTo>
                    <a:pt x="1798" y="3359"/>
                    <a:pt x="1928" y="3359"/>
                    <a:pt x="2044" y="3367"/>
                  </a:cubicBezTo>
                  <a:cubicBezTo>
                    <a:pt x="2164" y="3375"/>
                    <a:pt x="2285" y="3375"/>
                    <a:pt x="2406" y="3367"/>
                  </a:cubicBezTo>
                  <a:lnTo>
                    <a:pt x="2438" y="3367"/>
                  </a:lnTo>
                  <a:cubicBezTo>
                    <a:pt x="3225" y="3465"/>
                    <a:pt x="3945" y="3847"/>
                    <a:pt x="4444" y="4434"/>
                  </a:cubicBezTo>
                  <a:cubicBezTo>
                    <a:pt x="4479" y="4468"/>
                    <a:pt x="4526" y="4498"/>
                    <a:pt x="4576" y="4497"/>
                  </a:cubicBezTo>
                  <a:cubicBezTo>
                    <a:pt x="4634" y="4496"/>
                    <a:pt x="4703" y="4445"/>
                    <a:pt x="4740" y="4403"/>
                  </a:cubicBezTo>
                  <a:cubicBezTo>
                    <a:pt x="4815" y="4329"/>
                    <a:pt x="4815" y="4225"/>
                    <a:pt x="4740" y="4151"/>
                  </a:cubicBezTo>
                  <a:cubicBezTo>
                    <a:pt x="4274" y="3682"/>
                    <a:pt x="3701" y="3338"/>
                    <a:pt x="3063" y="3116"/>
                  </a:cubicBezTo>
                  <a:cubicBezTo>
                    <a:pt x="3232" y="2961"/>
                    <a:pt x="3350" y="2781"/>
                    <a:pt x="3458" y="2583"/>
                  </a:cubicBezTo>
                  <a:cubicBezTo>
                    <a:pt x="3528" y="2449"/>
                    <a:pt x="3623" y="2323"/>
                    <a:pt x="3721" y="2206"/>
                  </a:cubicBezTo>
                  <a:cubicBezTo>
                    <a:pt x="3912" y="2015"/>
                    <a:pt x="4173" y="1883"/>
                    <a:pt x="4444" y="1830"/>
                  </a:cubicBezTo>
                  <a:cubicBezTo>
                    <a:pt x="5154" y="1830"/>
                    <a:pt x="5743" y="2936"/>
                    <a:pt x="5924" y="3649"/>
                  </a:cubicBezTo>
                  <a:cubicBezTo>
                    <a:pt x="5946" y="3733"/>
                    <a:pt x="5999" y="3774"/>
                    <a:pt x="6089" y="3775"/>
                  </a:cubicBezTo>
                  <a:lnTo>
                    <a:pt x="6154" y="3775"/>
                  </a:lnTo>
                  <a:cubicBezTo>
                    <a:pt x="6256" y="3754"/>
                    <a:pt x="6308" y="3684"/>
                    <a:pt x="6286" y="3587"/>
                  </a:cubicBezTo>
                  <a:cubicBezTo>
                    <a:pt x="6285" y="3583"/>
                    <a:pt x="6287" y="3559"/>
                    <a:pt x="6286" y="3555"/>
                  </a:cubicBezTo>
                  <a:cubicBezTo>
                    <a:pt x="6112" y="2796"/>
                    <a:pt x="5678" y="2120"/>
                    <a:pt x="5036" y="1641"/>
                  </a:cubicBezTo>
                  <a:cubicBezTo>
                    <a:pt x="5328" y="1559"/>
                    <a:pt x="5569" y="1397"/>
                    <a:pt x="5760" y="1171"/>
                  </a:cubicBezTo>
                  <a:lnTo>
                    <a:pt x="5826" y="1108"/>
                  </a:lnTo>
                  <a:cubicBezTo>
                    <a:pt x="6093" y="785"/>
                    <a:pt x="6204" y="654"/>
                    <a:pt x="6582" y="669"/>
                  </a:cubicBezTo>
                  <a:lnTo>
                    <a:pt x="6681" y="669"/>
                  </a:lnTo>
                  <a:cubicBezTo>
                    <a:pt x="6822" y="676"/>
                    <a:pt x="6966" y="676"/>
                    <a:pt x="7108" y="669"/>
                  </a:cubicBezTo>
                  <a:cubicBezTo>
                    <a:pt x="7015" y="1195"/>
                    <a:pt x="7049" y="1717"/>
                    <a:pt x="7174" y="2238"/>
                  </a:cubicBezTo>
                  <a:cubicBezTo>
                    <a:pt x="7211" y="2431"/>
                    <a:pt x="7235" y="2637"/>
                    <a:pt x="7240" y="2834"/>
                  </a:cubicBezTo>
                  <a:cubicBezTo>
                    <a:pt x="7235" y="2939"/>
                    <a:pt x="7327" y="3045"/>
                    <a:pt x="7437" y="3053"/>
                  </a:cubicBezTo>
                  <a:cubicBezTo>
                    <a:pt x="7543" y="3053"/>
                    <a:pt x="7630" y="2966"/>
                    <a:pt x="7634" y="2865"/>
                  </a:cubicBezTo>
                  <a:cubicBezTo>
                    <a:pt x="7635" y="2643"/>
                    <a:pt x="7584" y="2423"/>
                    <a:pt x="7536" y="2206"/>
                  </a:cubicBezTo>
                  <a:cubicBezTo>
                    <a:pt x="7457" y="1688"/>
                    <a:pt x="7327" y="695"/>
                    <a:pt x="7634" y="575"/>
                  </a:cubicBezTo>
                  <a:lnTo>
                    <a:pt x="7864" y="480"/>
                  </a:lnTo>
                  <a:lnTo>
                    <a:pt x="7996" y="449"/>
                  </a:lnTo>
                  <a:cubicBezTo>
                    <a:pt x="8079" y="403"/>
                    <a:pt x="8169" y="353"/>
                    <a:pt x="8259" y="324"/>
                  </a:cubicBezTo>
                  <a:close/>
                  <a:moveTo>
                    <a:pt x="10429" y="2143"/>
                  </a:moveTo>
                  <a:lnTo>
                    <a:pt x="10364" y="2269"/>
                  </a:lnTo>
                  <a:cubicBezTo>
                    <a:pt x="10388" y="2219"/>
                    <a:pt x="10396" y="2188"/>
                    <a:pt x="10429" y="2143"/>
                  </a:cubicBezTo>
                  <a:close/>
                  <a:moveTo>
                    <a:pt x="10035" y="2645"/>
                  </a:moveTo>
                  <a:lnTo>
                    <a:pt x="10101" y="2645"/>
                  </a:lnTo>
                  <a:lnTo>
                    <a:pt x="10035" y="2802"/>
                  </a:lnTo>
                  <a:lnTo>
                    <a:pt x="9936" y="2802"/>
                  </a:lnTo>
                  <a:lnTo>
                    <a:pt x="10035" y="2645"/>
                  </a:lnTo>
                  <a:close/>
                  <a:moveTo>
                    <a:pt x="9706" y="3147"/>
                  </a:moveTo>
                  <a:lnTo>
                    <a:pt x="9805" y="3147"/>
                  </a:lnTo>
                  <a:cubicBezTo>
                    <a:pt x="9757" y="3208"/>
                    <a:pt x="9721" y="3252"/>
                    <a:pt x="9673" y="3304"/>
                  </a:cubicBezTo>
                  <a:lnTo>
                    <a:pt x="9574" y="3304"/>
                  </a:lnTo>
                  <a:lnTo>
                    <a:pt x="9706" y="3147"/>
                  </a:lnTo>
                  <a:close/>
                  <a:moveTo>
                    <a:pt x="8522" y="3963"/>
                  </a:moveTo>
                  <a:cubicBezTo>
                    <a:pt x="8656" y="3993"/>
                    <a:pt x="8746" y="4012"/>
                    <a:pt x="8785" y="4057"/>
                  </a:cubicBezTo>
                  <a:cubicBezTo>
                    <a:pt x="8721" y="4151"/>
                    <a:pt x="8624" y="4222"/>
                    <a:pt x="8522" y="4277"/>
                  </a:cubicBezTo>
                  <a:cubicBezTo>
                    <a:pt x="8534" y="4172"/>
                    <a:pt x="8534" y="4068"/>
                    <a:pt x="8522" y="3963"/>
                  </a:cubicBezTo>
                  <a:close/>
                  <a:moveTo>
                    <a:pt x="8160" y="4057"/>
                  </a:moveTo>
                  <a:cubicBezTo>
                    <a:pt x="8182" y="4217"/>
                    <a:pt x="8182" y="4400"/>
                    <a:pt x="8160" y="4559"/>
                  </a:cubicBezTo>
                  <a:lnTo>
                    <a:pt x="7963" y="4622"/>
                  </a:lnTo>
                  <a:cubicBezTo>
                    <a:pt x="7966" y="4461"/>
                    <a:pt x="7932" y="4310"/>
                    <a:pt x="7897" y="4151"/>
                  </a:cubicBezTo>
                  <a:lnTo>
                    <a:pt x="8160" y="4057"/>
                  </a:lnTo>
                  <a:close/>
                  <a:moveTo>
                    <a:pt x="10758" y="4057"/>
                  </a:moveTo>
                  <a:lnTo>
                    <a:pt x="10791" y="4120"/>
                  </a:lnTo>
                  <a:lnTo>
                    <a:pt x="10627" y="4151"/>
                  </a:lnTo>
                  <a:lnTo>
                    <a:pt x="10561" y="4089"/>
                  </a:lnTo>
                  <a:lnTo>
                    <a:pt x="10758" y="4057"/>
                  </a:lnTo>
                  <a:close/>
                  <a:moveTo>
                    <a:pt x="9969" y="4151"/>
                  </a:moveTo>
                  <a:lnTo>
                    <a:pt x="10133" y="4151"/>
                  </a:lnTo>
                  <a:lnTo>
                    <a:pt x="10199" y="4214"/>
                  </a:lnTo>
                  <a:lnTo>
                    <a:pt x="9969" y="4214"/>
                  </a:lnTo>
                  <a:lnTo>
                    <a:pt x="9969" y="4151"/>
                  </a:lnTo>
                  <a:close/>
                  <a:moveTo>
                    <a:pt x="7568" y="4308"/>
                  </a:moveTo>
                  <a:cubicBezTo>
                    <a:pt x="7591" y="4485"/>
                    <a:pt x="7591" y="4665"/>
                    <a:pt x="7568" y="4842"/>
                  </a:cubicBezTo>
                  <a:lnTo>
                    <a:pt x="7338" y="4936"/>
                  </a:lnTo>
                  <a:cubicBezTo>
                    <a:pt x="7339" y="4763"/>
                    <a:pt x="7325" y="4568"/>
                    <a:pt x="7272" y="4403"/>
                  </a:cubicBezTo>
                  <a:lnTo>
                    <a:pt x="7305" y="4403"/>
                  </a:lnTo>
                  <a:lnTo>
                    <a:pt x="7568" y="4308"/>
                  </a:lnTo>
                  <a:close/>
                  <a:moveTo>
                    <a:pt x="8851" y="4559"/>
                  </a:moveTo>
                  <a:cubicBezTo>
                    <a:pt x="8854" y="4574"/>
                    <a:pt x="8854" y="4576"/>
                    <a:pt x="8851" y="4591"/>
                  </a:cubicBezTo>
                  <a:lnTo>
                    <a:pt x="8851" y="4559"/>
                  </a:lnTo>
                  <a:close/>
                  <a:moveTo>
                    <a:pt x="6911" y="4591"/>
                  </a:moveTo>
                  <a:cubicBezTo>
                    <a:pt x="6929" y="4771"/>
                    <a:pt x="6929" y="4944"/>
                    <a:pt x="6911" y="5124"/>
                  </a:cubicBezTo>
                  <a:lnTo>
                    <a:pt x="6582" y="5250"/>
                  </a:lnTo>
                  <a:cubicBezTo>
                    <a:pt x="6605" y="5080"/>
                    <a:pt x="6605" y="4917"/>
                    <a:pt x="6582" y="4748"/>
                  </a:cubicBezTo>
                  <a:lnTo>
                    <a:pt x="6911" y="4591"/>
                  </a:lnTo>
                  <a:close/>
                  <a:moveTo>
                    <a:pt x="8489" y="4779"/>
                  </a:moveTo>
                  <a:lnTo>
                    <a:pt x="8489" y="4999"/>
                  </a:lnTo>
                  <a:cubicBezTo>
                    <a:pt x="8420" y="5057"/>
                    <a:pt x="8337" y="5109"/>
                    <a:pt x="8259" y="5156"/>
                  </a:cubicBezTo>
                  <a:lnTo>
                    <a:pt x="8259" y="4905"/>
                  </a:lnTo>
                  <a:lnTo>
                    <a:pt x="8489" y="4779"/>
                  </a:lnTo>
                  <a:close/>
                  <a:moveTo>
                    <a:pt x="6220" y="4936"/>
                  </a:moveTo>
                  <a:cubicBezTo>
                    <a:pt x="6226" y="5112"/>
                    <a:pt x="6219" y="5296"/>
                    <a:pt x="6187" y="5469"/>
                  </a:cubicBezTo>
                  <a:cubicBezTo>
                    <a:pt x="6122" y="5489"/>
                    <a:pt x="6050" y="5532"/>
                    <a:pt x="5990" y="5563"/>
                  </a:cubicBezTo>
                  <a:cubicBezTo>
                    <a:pt x="6013" y="5399"/>
                    <a:pt x="6013" y="5226"/>
                    <a:pt x="5990" y="5061"/>
                  </a:cubicBezTo>
                  <a:lnTo>
                    <a:pt x="6220" y="4936"/>
                  </a:lnTo>
                  <a:close/>
                  <a:moveTo>
                    <a:pt x="9081" y="5030"/>
                  </a:moveTo>
                  <a:cubicBezTo>
                    <a:pt x="10067" y="5517"/>
                    <a:pt x="11105" y="5827"/>
                    <a:pt x="12205" y="5971"/>
                  </a:cubicBezTo>
                  <a:cubicBezTo>
                    <a:pt x="14672" y="6415"/>
                    <a:pt x="17231" y="6888"/>
                    <a:pt x="19210" y="11807"/>
                  </a:cubicBezTo>
                  <a:cubicBezTo>
                    <a:pt x="21085" y="16502"/>
                    <a:pt x="15433" y="19182"/>
                    <a:pt x="13652" y="19903"/>
                  </a:cubicBezTo>
                  <a:cubicBezTo>
                    <a:pt x="9519" y="21551"/>
                    <a:pt x="5796" y="20306"/>
                    <a:pt x="4083" y="16702"/>
                  </a:cubicBezTo>
                  <a:cubicBezTo>
                    <a:pt x="3397" y="15200"/>
                    <a:pt x="2776" y="13039"/>
                    <a:pt x="3754" y="11086"/>
                  </a:cubicBezTo>
                  <a:cubicBezTo>
                    <a:pt x="3872" y="10838"/>
                    <a:pt x="4031" y="10619"/>
                    <a:pt x="4181" y="10364"/>
                  </a:cubicBezTo>
                  <a:cubicBezTo>
                    <a:pt x="4741" y="9410"/>
                    <a:pt x="5357" y="8307"/>
                    <a:pt x="4971" y="7195"/>
                  </a:cubicBezTo>
                  <a:cubicBezTo>
                    <a:pt x="5566" y="7008"/>
                    <a:pt x="6112" y="6754"/>
                    <a:pt x="6648" y="6442"/>
                  </a:cubicBezTo>
                  <a:lnTo>
                    <a:pt x="6878" y="6316"/>
                  </a:lnTo>
                  <a:lnTo>
                    <a:pt x="6976" y="6285"/>
                  </a:lnTo>
                  <a:cubicBezTo>
                    <a:pt x="7750" y="5979"/>
                    <a:pt x="8462" y="5569"/>
                    <a:pt x="9081" y="5030"/>
                  </a:cubicBezTo>
                  <a:close/>
                  <a:moveTo>
                    <a:pt x="7930" y="5093"/>
                  </a:moveTo>
                  <a:lnTo>
                    <a:pt x="7897" y="5375"/>
                  </a:lnTo>
                  <a:lnTo>
                    <a:pt x="7700" y="5501"/>
                  </a:lnTo>
                  <a:lnTo>
                    <a:pt x="7700" y="5187"/>
                  </a:lnTo>
                  <a:lnTo>
                    <a:pt x="7930" y="5093"/>
                  </a:lnTo>
                  <a:close/>
                  <a:moveTo>
                    <a:pt x="5562" y="5218"/>
                  </a:moveTo>
                  <a:cubicBezTo>
                    <a:pt x="5590" y="5400"/>
                    <a:pt x="5590" y="5601"/>
                    <a:pt x="5562" y="5783"/>
                  </a:cubicBezTo>
                  <a:lnTo>
                    <a:pt x="5398" y="5877"/>
                  </a:lnTo>
                  <a:cubicBezTo>
                    <a:pt x="5407" y="5703"/>
                    <a:pt x="5378" y="5513"/>
                    <a:pt x="5332" y="5344"/>
                  </a:cubicBezTo>
                  <a:lnTo>
                    <a:pt x="5562" y="5218"/>
                  </a:lnTo>
                  <a:close/>
                  <a:moveTo>
                    <a:pt x="7305" y="5344"/>
                  </a:moveTo>
                  <a:lnTo>
                    <a:pt x="7305" y="5689"/>
                  </a:lnTo>
                  <a:lnTo>
                    <a:pt x="7075" y="5814"/>
                  </a:lnTo>
                  <a:lnTo>
                    <a:pt x="7075" y="5469"/>
                  </a:lnTo>
                  <a:lnTo>
                    <a:pt x="7305" y="5344"/>
                  </a:lnTo>
                  <a:close/>
                  <a:moveTo>
                    <a:pt x="5003" y="5563"/>
                  </a:moveTo>
                  <a:cubicBezTo>
                    <a:pt x="5023" y="5746"/>
                    <a:pt x="5023" y="5915"/>
                    <a:pt x="5003" y="6097"/>
                  </a:cubicBezTo>
                  <a:lnTo>
                    <a:pt x="4642" y="6254"/>
                  </a:lnTo>
                  <a:cubicBezTo>
                    <a:pt x="4665" y="6097"/>
                    <a:pt x="4665" y="5940"/>
                    <a:pt x="4642" y="5783"/>
                  </a:cubicBezTo>
                  <a:lnTo>
                    <a:pt x="5003" y="5563"/>
                  </a:lnTo>
                  <a:close/>
                  <a:moveTo>
                    <a:pt x="6681" y="5626"/>
                  </a:moveTo>
                  <a:lnTo>
                    <a:pt x="6681" y="6003"/>
                  </a:lnTo>
                  <a:lnTo>
                    <a:pt x="6450" y="6128"/>
                  </a:lnTo>
                  <a:lnTo>
                    <a:pt x="6385" y="6128"/>
                  </a:lnTo>
                  <a:lnTo>
                    <a:pt x="6385" y="5752"/>
                  </a:lnTo>
                  <a:lnTo>
                    <a:pt x="6483" y="5689"/>
                  </a:lnTo>
                  <a:lnTo>
                    <a:pt x="6681" y="5626"/>
                  </a:lnTo>
                  <a:close/>
                  <a:moveTo>
                    <a:pt x="5990" y="6003"/>
                  </a:moveTo>
                  <a:lnTo>
                    <a:pt x="5990" y="6348"/>
                  </a:lnTo>
                  <a:lnTo>
                    <a:pt x="5694" y="6505"/>
                  </a:lnTo>
                  <a:lnTo>
                    <a:pt x="5694" y="6128"/>
                  </a:lnTo>
                  <a:lnTo>
                    <a:pt x="5760" y="6128"/>
                  </a:lnTo>
                  <a:lnTo>
                    <a:pt x="5990" y="6003"/>
                  </a:lnTo>
                  <a:close/>
                  <a:moveTo>
                    <a:pt x="4280" y="6065"/>
                  </a:moveTo>
                  <a:cubicBezTo>
                    <a:pt x="4269" y="6194"/>
                    <a:pt x="4245" y="6316"/>
                    <a:pt x="4214" y="6442"/>
                  </a:cubicBezTo>
                  <a:lnTo>
                    <a:pt x="4050" y="6473"/>
                  </a:lnTo>
                  <a:cubicBezTo>
                    <a:pt x="3963" y="6473"/>
                    <a:pt x="3917" y="6473"/>
                    <a:pt x="3885" y="6473"/>
                  </a:cubicBezTo>
                  <a:cubicBezTo>
                    <a:pt x="3854" y="6473"/>
                    <a:pt x="4035" y="6246"/>
                    <a:pt x="4280" y="6065"/>
                  </a:cubicBezTo>
                  <a:close/>
                  <a:moveTo>
                    <a:pt x="5332" y="6348"/>
                  </a:moveTo>
                  <a:lnTo>
                    <a:pt x="5332" y="6662"/>
                  </a:lnTo>
                  <a:lnTo>
                    <a:pt x="5003" y="6787"/>
                  </a:lnTo>
                  <a:cubicBezTo>
                    <a:pt x="5003" y="6697"/>
                    <a:pt x="5003" y="6595"/>
                    <a:pt x="5003" y="6505"/>
                  </a:cubicBezTo>
                  <a:lnTo>
                    <a:pt x="5332" y="6348"/>
                  </a:lnTo>
                  <a:close/>
                  <a:moveTo>
                    <a:pt x="4609" y="6693"/>
                  </a:moveTo>
                  <a:cubicBezTo>
                    <a:pt x="4609" y="6776"/>
                    <a:pt x="4609" y="6814"/>
                    <a:pt x="4609" y="6881"/>
                  </a:cubicBezTo>
                  <a:cubicBezTo>
                    <a:pt x="4502" y="6903"/>
                    <a:pt x="4410" y="6896"/>
                    <a:pt x="4313" y="6850"/>
                  </a:cubicBezTo>
                  <a:cubicBezTo>
                    <a:pt x="4297" y="6832"/>
                    <a:pt x="4258" y="6808"/>
                    <a:pt x="4247" y="6787"/>
                  </a:cubicBezTo>
                  <a:cubicBezTo>
                    <a:pt x="4368" y="6755"/>
                    <a:pt x="4494" y="6741"/>
                    <a:pt x="4609" y="6693"/>
                  </a:cubicBezTo>
                  <a:close/>
                  <a:moveTo>
                    <a:pt x="9081" y="7760"/>
                  </a:moveTo>
                  <a:cubicBezTo>
                    <a:pt x="8756" y="7869"/>
                    <a:pt x="8475" y="8041"/>
                    <a:pt x="8193" y="8230"/>
                  </a:cubicBezTo>
                  <a:cubicBezTo>
                    <a:pt x="8134" y="8278"/>
                    <a:pt x="8106" y="8347"/>
                    <a:pt x="8127" y="8419"/>
                  </a:cubicBezTo>
                  <a:cubicBezTo>
                    <a:pt x="8208" y="8697"/>
                    <a:pt x="8317" y="8947"/>
                    <a:pt x="8456" y="9203"/>
                  </a:cubicBezTo>
                  <a:cubicBezTo>
                    <a:pt x="7765" y="9548"/>
                    <a:pt x="7228" y="10143"/>
                    <a:pt x="6944" y="10835"/>
                  </a:cubicBezTo>
                  <a:cubicBezTo>
                    <a:pt x="6721" y="11548"/>
                    <a:pt x="6817" y="12311"/>
                    <a:pt x="7240" y="12937"/>
                  </a:cubicBezTo>
                  <a:cubicBezTo>
                    <a:pt x="7823" y="13944"/>
                    <a:pt x="9080" y="14272"/>
                    <a:pt x="10956" y="13941"/>
                  </a:cubicBezTo>
                  <a:lnTo>
                    <a:pt x="11186" y="14318"/>
                  </a:lnTo>
                  <a:cubicBezTo>
                    <a:pt x="11569" y="14868"/>
                    <a:pt x="11894" y="15457"/>
                    <a:pt x="12139" y="16075"/>
                  </a:cubicBezTo>
                  <a:cubicBezTo>
                    <a:pt x="12000" y="16219"/>
                    <a:pt x="11787" y="16327"/>
                    <a:pt x="11580" y="16326"/>
                  </a:cubicBezTo>
                  <a:cubicBezTo>
                    <a:pt x="11281" y="16326"/>
                    <a:pt x="10790" y="16124"/>
                    <a:pt x="10002" y="15290"/>
                  </a:cubicBezTo>
                  <a:cubicBezTo>
                    <a:pt x="9947" y="15230"/>
                    <a:pt x="9882" y="15199"/>
                    <a:pt x="9805" y="15227"/>
                  </a:cubicBezTo>
                  <a:cubicBezTo>
                    <a:pt x="9601" y="15309"/>
                    <a:pt x="9402" y="15401"/>
                    <a:pt x="9213" y="15510"/>
                  </a:cubicBezTo>
                  <a:cubicBezTo>
                    <a:pt x="9038" y="15609"/>
                    <a:pt x="8841" y="15685"/>
                    <a:pt x="8654" y="15761"/>
                  </a:cubicBezTo>
                  <a:cubicBezTo>
                    <a:pt x="8605" y="15777"/>
                    <a:pt x="8571" y="15841"/>
                    <a:pt x="8555" y="15886"/>
                  </a:cubicBezTo>
                  <a:cubicBezTo>
                    <a:pt x="8535" y="15932"/>
                    <a:pt x="8535" y="15966"/>
                    <a:pt x="8555" y="16012"/>
                  </a:cubicBezTo>
                  <a:cubicBezTo>
                    <a:pt x="8925" y="16707"/>
                    <a:pt x="9526" y="17279"/>
                    <a:pt x="10265" y="17612"/>
                  </a:cubicBezTo>
                  <a:cubicBezTo>
                    <a:pt x="11070" y="17950"/>
                    <a:pt x="11976" y="17942"/>
                    <a:pt x="12797" y="17644"/>
                  </a:cubicBezTo>
                  <a:lnTo>
                    <a:pt x="13192" y="18334"/>
                  </a:lnTo>
                  <a:cubicBezTo>
                    <a:pt x="13224" y="18397"/>
                    <a:pt x="13282" y="18427"/>
                    <a:pt x="13356" y="18428"/>
                  </a:cubicBezTo>
                  <a:lnTo>
                    <a:pt x="13422" y="18428"/>
                  </a:lnTo>
                  <a:cubicBezTo>
                    <a:pt x="13769" y="18293"/>
                    <a:pt x="14118" y="18146"/>
                    <a:pt x="14441" y="17989"/>
                  </a:cubicBezTo>
                  <a:cubicBezTo>
                    <a:pt x="14489" y="17965"/>
                    <a:pt x="14522" y="17912"/>
                    <a:pt x="14540" y="17863"/>
                  </a:cubicBezTo>
                  <a:cubicBezTo>
                    <a:pt x="14559" y="17815"/>
                    <a:pt x="14559" y="17786"/>
                    <a:pt x="14540" y="17738"/>
                  </a:cubicBezTo>
                  <a:cubicBezTo>
                    <a:pt x="14430" y="17565"/>
                    <a:pt x="14304" y="17288"/>
                    <a:pt x="14178" y="17047"/>
                  </a:cubicBezTo>
                  <a:cubicBezTo>
                    <a:pt x="15392" y="16371"/>
                    <a:pt x="16382" y="15097"/>
                    <a:pt x="15822" y="13753"/>
                  </a:cubicBezTo>
                  <a:cubicBezTo>
                    <a:pt x="15531" y="13144"/>
                    <a:pt x="14691" y="11223"/>
                    <a:pt x="12468" y="11839"/>
                  </a:cubicBezTo>
                  <a:cubicBezTo>
                    <a:pt x="12328" y="11880"/>
                    <a:pt x="12207" y="11937"/>
                    <a:pt x="12074" y="11996"/>
                  </a:cubicBezTo>
                  <a:cubicBezTo>
                    <a:pt x="11955" y="12041"/>
                    <a:pt x="11805" y="12084"/>
                    <a:pt x="11679" y="12121"/>
                  </a:cubicBezTo>
                  <a:cubicBezTo>
                    <a:pt x="11553" y="12159"/>
                    <a:pt x="11460" y="12191"/>
                    <a:pt x="11350" y="11996"/>
                  </a:cubicBezTo>
                  <a:lnTo>
                    <a:pt x="11284" y="11870"/>
                  </a:lnTo>
                  <a:cubicBezTo>
                    <a:pt x="10961" y="11352"/>
                    <a:pt x="10492" y="10500"/>
                    <a:pt x="10232" y="10019"/>
                  </a:cubicBezTo>
                  <a:cubicBezTo>
                    <a:pt x="10487" y="9843"/>
                    <a:pt x="10772" y="9746"/>
                    <a:pt x="11087" y="9737"/>
                  </a:cubicBezTo>
                  <a:cubicBezTo>
                    <a:pt x="11429" y="9746"/>
                    <a:pt x="11737" y="9940"/>
                    <a:pt x="11876" y="10239"/>
                  </a:cubicBezTo>
                  <a:cubicBezTo>
                    <a:pt x="11973" y="10375"/>
                    <a:pt x="12092" y="10523"/>
                    <a:pt x="12205" y="10646"/>
                  </a:cubicBezTo>
                  <a:cubicBezTo>
                    <a:pt x="12276" y="10694"/>
                    <a:pt x="12364" y="10694"/>
                    <a:pt x="12435" y="10646"/>
                  </a:cubicBezTo>
                  <a:cubicBezTo>
                    <a:pt x="12660" y="10530"/>
                    <a:pt x="12865" y="10365"/>
                    <a:pt x="13060" y="10207"/>
                  </a:cubicBezTo>
                  <a:lnTo>
                    <a:pt x="13389" y="9988"/>
                  </a:lnTo>
                  <a:cubicBezTo>
                    <a:pt x="13466" y="9938"/>
                    <a:pt x="13518" y="9851"/>
                    <a:pt x="13488" y="9768"/>
                  </a:cubicBezTo>
                  <a:cubicBezTo>
                    <a:pt x="13208" y="9131"/>
                    <a:pt x="12662" y="8636"/>
                    <a:pt x="11975" y="8419"/>
                  </a:cubicBezTo>
                  <a:cubicBezTo>
                    <a:pt x="11228" y="8151"/>
                    <a:pt x="10401" y="8171"/>
                    <a:pt x="9673" y="8481"/>
                  </a:cubicBezTo>
                  <a:cubicBezTo>
                    <a:pt x="9600" y="8294"/>
                    <a:pt x="9482" y="8121"/>
                    <a:pt x="9377" y="7948"/>
                  </a:cubicBezTo>
                  <a:lnTo>
                    <a:pt x="9344" y="7854"/>
                  </a:lnTo>
                  <a:cubicBezTo>
                    <a:pt x="9298" y="7769"/>
                    <a:pt x="9173" y="7721"/>
                    <a:pt x="9081" y="7760"/>
                  </a:cubicBezTo>
                  <a:close/>
                  <a:moveTo>
                    <a:pt x="9048" y="8230"/>
                  </a:moveTo>
                  <a:cubicBezTo>
                    <a:pt x="9167" y="8417"/>
                    <a:pt x="9258" y="8615"/>
                    <a:pt x="9311" y="8827"/>
                  </a:cubicBezTo>
                  <a:cubicBezTo>
                    <a:pt x="9318" y="8890"/>
                    <a:pt x="9352" y="8952"/>
                    <a:pt x="9410" y="8984"/>
                  </a:cubicBezTo>
                  <a:cubicBezTo>
                    <a:pt x="9470" y="9010"/>
                    <a:pt x="9547" y="9010"/>
                    <a:pt x="9607" y="8984"/>
                  </a:cubicBezTo>
                  <a:cubicBezTo>
                    <a:pt x="10281" y="8627"/>
                    <a:pt x="11090" y="8566"/>
                    <a:pt x="11811" y="8827"/>
                  </a:cubicBezTo>
                  <a:cubicBezTo>
                    <a:pt x="12339" y="8998"/>
                    <a:pt x="12767" y="9360"/>
                    <a:pt x="13027" y="9831"/>
                  </a:cubicBezTo>
                  <a:lnTo>
                    <a:pt x="12797" y="9988"/>
                  </a:lnTo>
                  <a:cubicBezTo>
                    <a:pt x="12660" y="10097"/>
                    <a:pt x="12521" y="10210"/>
                    <a:pt x="12370" y="10301"/>
                  </a:cubicBezTo>
                  <a:cubicBezTo>
                    <a:pt x="12307" y="10226"/>
                    <a:pt x="12261" y="10125"/>
                    <a:pt x="12205" y="10050"/>
                  </a:cubicBezTo>
                  <a:cubicBezTo>
                    <a:pt x="11997" y="9663"/>
                    <a:pt x="11576" y="9418"/>
                    <a:pt x="11120" y="9391"/>
                  </a:cubicBezTo>
                  <a:cubicBezTo>
                    <a:pt x="10667" y="9389"/>
                    <a:pt x="10242" y="9543"/>
                    <a:pt x="9903" y="9831"/>
                  </a:cubicBezTo>
                  <a:cubicBezTo>
                    <a:pt x="9825" y="9936"/>
                    <a:pt x="9816" y="10089"/>
                    <a:pt x="9870" y="10207"/>
                  </a:cubicBezTo>
                  <a:cubicBezTo>
                    <a:pt x="10122" y="10718"/>
                    <a:pt x="10592" y="11557"/>
                    <a:pt x="10923" y="12090"/>
                  </a:cubicBezTo>
                  <a:lnTo>
                    <a:pt x="10988" y="12184"/>
                  </a:lnTo>
                  <a:cubicBezTo>
                    <a:pt x="11170" y="12499"/>
                    <a:pt x="11305" y="12633"/>
                    <a:pt x="11778" y="12498"/>
                  </a:cubicBezTo>
                  <a:lnTo>
                    <a:pt x="12205" y="12341"/>
                  </a:lnTo>
                  <a:cubicBezTo>
                    <a:pt x="12323" y="12288"/>
                    <a:pt x="12443" y="12253"/>
                    <a:pt x="12567" y="12215"/>
                  </a:cubicBezTo>
                  <a:cubicBezTo>
                    <a:pt x="13891" y="11855"/>
                    <a:pt x="14756" y="12394"/>
                    <a:pt x="15395" y="13941"/>
                  </a:cubicBezTo>
                  <a:cubicBezTo>
                    <a:pt x="15899" y="15135"/>
                    <a:pt x="14911" y="16233"/>
                    <a:pt x="13784" y="16796"/>
                  </a:cubicBezTo>
                  <a:cubicBezTo>
                    <a:pt x="13689" y="16843"/>
                    <a:pt x="13672" y="16956"/>
                    <a:pt x="13718" y="17047"/>
                  </a:cubicBezTo>
                  <a:cubicBezTo>
                    <a:pt x="13820" y="17258"/>
                    <a:pt x="13954" y="17551"/>
                    <a:pt x="14080" y="17769"/>
                  </a:cubicBezTo>
                  <a:cubicBezTo>
                    <a:pt x="13875" y="17874"/>
                    <a:pt x="13667" y="17961"/>
                    <a:pt x="13455" y="18051"/>
                  </a:cubicBezTo>
                  <a:lnTo>
                    <a:pt x="13060" y="17361"/>
                  </a:lnTo>
                  <a:cubicBezTo>
                    <a:pt x="13026" y="17301"/>
                    <a:pt x="12968" y="17267"/>
                    <a:pt x="12896" y="17267"/>
                  </a:cubicBezTo>
                  <a:lnTo>
                    <a:pt x="12830" y="17267"/>
                  </a:lnTo>
                  <a:cubicBezTo>
                    <a:pt x="12075" y="17575"/>
                    <a:pt x="11217" y="17575"/>
                    <a:pt x="10462" y="17267"/>
                  </a:cubicBezTo>
                  <a:cubicBezTo>
                    <a:pt x="9876" y="16994"/>
                    <a:pt x="9368" y="16566"/>
                    <a:pt x="9015" y="16043"/>
                  </a:cubicBezTo>
                  <a:lnTo>
                    <a:pt x="9410" y="15855"/>
                  </a:lnTo>
                  <a:lnTo>
                    <a:pt x="9837" y="15635"/>
                  </a:lnTo>
                  <a:cubicBezTo>
                    <a:pt x="10236" y="16196"/>
                    <a:pt x="10850" y="16601"/>
                    <a:pt x="11547" y="16734"/>
                  </a:cubicBezTo>
                  <a:cubicBezTo>
                    <a:pt x="11864" y="16752"/>
                    <a:pt x="12159" y="16615"/>
                    <a:pt x="12370" y="16388"/>
                  </a:cubicBezTo>
                  <a:cubicBezTo>
                    <a:pt x="12630" y="16141"/>
                    <a:pt x="12317" y="15520"/>
                    <a:pt x="11482" y="14161"/>
                  </a:cubicBezTo>
                  <a:cubicBezTo>
                    <a:pt x="11363" y="13965"/>
                    <a:pt x="11282" y="13803"/>
                    <a:pt x="11219" y="13690"/>
                  </a:cubicBezTo>
                  <a:cubicBezTo>
                    <a:pt x="11178" y="13616"/>
                    <a:pt x="11074" y="13580"/>
                    <a:pt x="10988" y="13596"/>
                  </a:cubicBezTo>
                  <a:cubicBezTo>
                    <a:pt x="9223" y="13934"/>
                    <a:pt x="8081" y="13651"/>
                    <a:pt x="7568" y="12780"/>
                  </a:cubicBezTo>
                  <a:cubicBezTo>
                    <a:pt x="7209" y="12242"/>
                    <a:pt x="7094" y="11606"/>
                    <a:pt x="7272" y="10992"/>
                  </a:cubicBezTo>
                  <a:cubicBezTo>
                    <a:pt x="7558" y="10336"/>
                    <a:pt x="8083" y="9798"/>
                    <a:pt x="8752" y="9486"/>
                  </a:cubicBezTo>
                  <a:cubicBezTo>
                    <a:pt x="8804" y="9469"/>
                    <a:pt x="8833" y="9410"/>
                    <a:pt x="8851" y="9360"/>
                  </a:cubicBezTo>
                  <a:cubicBezTo>
                    <a:pt x="8871" y="9314"/>
                    <a:pt x="8871" y="9280"/>
                    <a:pt x="8851" y="9235"/>
                  </a:cubicBezTo>
                  <a:lnTo>
                    <a:pt x="8785" y="9109"/>
                  </a:lnTo>
                  <a:cubicBezTo>
                    <a:pt x="8680" y="8910"/>
                    <a:pt x="8596" y="8693"/>
                    <a:pt x="8522" y="8481"/>
                  </a:cubicBezTo>
                  <a:cubicBezTo>
                    <a:pt x="8694" y="8375"/>
                    <a:pt x="8859" y="8304"/>
                    <a:pt x="9048" y="8230"/>
                  </a:cubicBezTo>
                  <a:close/>
                  <a:moveTo>
                    <a:pt x="9015" y="10176"/>
                  </a:moveTo>
                  <a:cubicBezTo>
                    <a:pt x="8507" y="10377"/>
                    <a:pt x="8105" y="10757"/>
                    <a:pt x="7897" y="11243"/>
                  </a:cubicBezTo>
                  <a:cubicBezTo>
                    <a:pt x="7826" y="11561"/>
                    <a:pt x="7897" y="11887"/>
                    <a:pt x="8095" y="12153"/>
                  </a:cubicBezTo>
                  <a:cubicBezTo>
                    <a:pt x="8441" y="12576"/>
                    <a:pt x="8979" y="12808"/>
                    <a:pt x="9541" y="12780"/>
                  </a:cubicBezTo>
                  <a:cubicBezTo>
                    <a:pt x="9861" y="12781"/>
                    <a:pt x="10176" y="12727"/>
                    <a:pt x="10462" y="12592"/>
                  </a:cubicBezTo>
                  <a:cubicBezTo>
                    <a:pt x="10508" y="12567"/>
                    <a:pt x="10546" y="12514"/>
                    <a:pt x="10561" y="12466"/>
                  </a:cubicBezTo>
                  <a:cubicBezTo>
                    <a:pt x="10581" y="12421"/>
                    <a:pt x="10581" y="12387"/>
                    <a:pt x="10561" y="12341"/>
                  </a:cubicBezTo>
                  <a:cubicBezTo>
                    <a:pt x="10561" y="12341"/>
                    <a:pt x="9814" y="10996"/>
                    <a:pt x="9278" y="10207"/>
                  </a:cubicBezTo>
                  <a:cubicBezTo>
                    <a:pt x="9221" y="10126"/>
                    <a:pt x="9105" y="10128"/>
                    <a:pt x="9015" y="10176"/>
                  </a:cubicBezTo>
                  <a:close/>
                  <a:moveTo>
                    <a:pt x="9081" y="10584"/>
                  </a:moveTo>
                  <a:cubicBezTo>
                    <a:pt x="9467" y="11177"/>
                    <a:pt x="9936" y="11988"/>
                    <a:pt x="10133" y="12341"/>
                  </a:cubicBezTo>
                  <a:cubicBezTo>
                    <a:pt x="9538" y="12547"/>
                    <a:pt x="8855" y="12376"/>
                    <a:pt x="8423" y="11933"/>
                  </a:cubicBezTo>
                  <a:cubicBezTo>
                    <a:pt x="8286" y="11759"/>
                    <a:pt x="8244" y="11550"/>
                    <a:pt x="8292" y="11337"/>
                  </a:cubicBezTo>
                  <a:cubicBezTo>
                    <a:pt x="8355" y="11074"/>
                    <a:pt x="8608" y="10824"/>
                    <a:pt x="9081" y="10584"/>
                  </a:cubicBezTo>
                  <a:close/>
                  <a:moveTo>
                    <a:pt x="13816" y="13000"/>
                  </a:moveTo>
                  <a:cubicBezTo>
                    <a:pt x="13176" y="12815"/>
                    <a:pt x="12469" y="12861"/>
                    <a:pt x="11876" y="13157"/>
                  </a:cubicBezTo>
                  <a:cubicBezTo>
                    <a:pt x="11825" y="13178"/>
                    <a:pt x="11796" y="13232"/>
                    <a:pt x="11778" y="13282"/>
                  </a:cubicBezTo>
                  <a:cubicBezTo>
                    <a:pt x="11758" y="13328"/>
                    <a:pt x="11758" y="13362"/>
                    <a:pt x="11778" y="13408"/>
                  </a:cubicBezTo>
                  <a:cubicBezTo>
                    <a:pt x="11778" y="13408"/>
                    <a:pt x="12806" y="15345"/>
                    <a:pt x="13192" y="16043"/>
                  </a:cubicBezTo>
                  <a:cubicBezTo>
                    <a:pt x="13228" y="16103"/>
                    <a:pt x="13317" y="16167"/>
                    <a:pt x="13389" y="16169"/>
                  </a:cubicBezTo>
                  <a:cubicBezTo>
                    <a:pt x="13415" y="16177"/>
                    <a:pt x="13429" y="16177"/>
                    <a:pt x="13455" y="16169"/>
                  </a:cubicBezTo>
                  <a:cubicBezTo>
                    <a:pt x="14375" y="15723"/>
                    <a:pt x="14841" y="14703"/>
                    <a:pt x="14573" y="13753"/>
                  </a:cubicBezTo>
                  <a:cubicBezTo>
                    <a:pt x="14442" y="13402"/>
                    <a:pt x="14177" y="13142"/>
                    <a:pt x="13816" y="13000"/>
                  </a:cubicBezTo>
                  <a:close/>
                  <a:moveTo>
                    <a:pt x="13652" y="13376"/>
                  </a:moveTo>
                  <a:cubicBezTo>
                    <a:pt x="13915" y="13477"/>
                    <a:pt x="14145" y="13657"/>
                    <a:pt x="14244" y="13910"/>
                  </a:cubicBezTo>
                  <a:cubicBezTo>
                    <a:pt x="14404" y="14598"/>
                    <a:pt x="14100" y="15302"/>
                    <a:pt x="13488" y="15698"/>
                  </a:cubicBezTo>
                  <a:cubicBezTo>
                    <a:pt x="13133" y="15060"/>
                    <a:pt x="12482" y="13891"/>
                    <a:pt x="12238" y="13470"/>
                  </a:cubicBezTo>
                  <a:cubicBezTo>
                    <a:pt x="12686" y="13278"/>
                    <a:pt x="13179" y="13247"/>
                    <a:pt x="13652" y="13376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0" name="Freeform 593"/>
            <p:cNvSpPr/>
            <p:nvPr/>
          </p:nvSpPr>
          <p:spPr>
            <a:xfrm rot="21352145">
              <a:off x="4742992" y="20548"/>
              <a:ext cx="583647" cy="364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0850" extrusionOk="0">
                  <a:moveTo>
                    <a:pt x="19299" y="4520"/>
                  </a:moveTo>
                  <a:cubicBezTo>
                    <a:pt x="18539" y="647"/>
                    <a:pt x="17954" y="127"/>
                    <a:pt x="17531" y="104"/>
                  </a:cubicBezTo>
                  <a:cubicBezTo>
                    <a:pt x="17107" y="80"/>
                    <a:pt x="3764" y="-605"/>
                    <a:pt x="1133" y="1875"/>
                  </a:cubicBezTo>
                  <a:cubicBezTo>
                    <a:pt x="1009" y="1844"/>
                    <a:pt x="883" y="1915"/>
                    <a:pt x="797" y="2064"/>
                  </a:cubicBezTo>
                  <a:cubicBezTo>
                    <a:pt x="775" y="2171"/>
                    <a:pt x="775" y="2287"/>
                    <a:pt x="797" y="2394"/>
                  </a:cubicBezTo>
                  <a:cubicBezTo>
                    <a:pt x="-372" y="4969"/>
                    <a:pt x="-153" y="18479"/>
                    <a:pt x="797" y="20037"/>
                  </a:cubicBezTo>
                  <a:cubicBezTo>
                    <a:pt x="2245" y="20746"/>
                    <a:pt x="3763" y="20995"/>
                    <a:pt x="5269" y="20769"/>
                  </a:cubicBezTo>
                  <a:cubicBezTo>
                    <a:pt x="10662" y="20769"/>
                    <a:pt x="19094" y="19636"/>
                    <a:pt x="20380" y="18408"/>
                  </a:cubicBezTo>
                  <a:cubicBezTo>
                    <a:pt x="21228" y="17203"/>
                    <a:pt x="19913" y="7638"/>
                    <a:pt x="19299" y="4520"/>
                  </a:cubicBezTo>
                  <a:close/>
                  <a:moveTo>
                    <a:pt x="18101" y="2702"/>
                  </a:moveTo>
                  <a:cubicBezTo>
                    <a:pt x="19121" y="7094"/>
                    <a:pt x="19751" y="11698"/>
                    <a:pt x="19971" y="16376"/>
                  </a:cubicBezTo>
                  <a:cubicBezTo>
                    <a:pt x="18247" y="13482"/>
                    <a:pt x="16308" y="10943"/>
                    <a:pt x="14198" y="8819"/>
                  </a:cubicBezTo>
                  <a:cubicBezTo>
                    <a:pt x="15495" y="6576"/>
                    <a:pt x="16664" y="4149"/>
                    <a:pt x="17691" y="1568"/>
                  </a:cubicBezTo>
                  <a:cubicBezTo>
                    <a:pt x="17860" y="1913"/>
                    <a:pt x="17997" y="2295"/>
                    <a:pt x="18101" y="2702"/>
                  </a:cubicBezTo>
                  <a:close/>
                  <a:moveTo>
                    <a:pt x="16946" y="1261"/>
                  </a:moveTo>
                  <a:cubicBezTo>
                    <a:pt x="15382" y="5111"/>
                    <a:pt x="12284" y="11487"/>
                    <a:pt x="10106" y="11842"/>
                  </a:cubicBezTo>
                  <a:cubicBezTo>
                    <a:pt x="8950" y="11635"/>
                    <a:pt x="7879" y="10753"/>
                    <a:pt x="7096" y="9362"/>
                  </a:cubicBezTo>
                  <a:cubicBezTo>
                    <a:pt x="6804" y="8961"/>
                    <a:pt x="6511" y="8559"/>
                    <a:pt x="6234" y="8228"/>
                  </a:cubicBezTo>
                  <a:cubicBezTo>
                    <a:pt x="5415" y="7284"/>
                    <a:pt x="4582" y="6174"/>
                    <a:pt x="3779" y="5087"/>
                  </a:cubicBezTo>
                  <a:cubicBezTo>
                    <a:pt x="2975" y="4001"/>
                    <a:pt x="2507" y="3387"/>
                    <a:pt x="1849" y="2607"/>
                  </a:cubicBezTo>
                  <a:cubicBezTo>
                    <a:pt x="3968" y="1285"/>
                    <a:pt x="11480" y="1001"/>
                    <a:pt x="16946" y="1261"/>
                  </a:cubicBezTo>
                  <a:close/>
                  <a:moveTo>
                    <a:pt x="1250" y="3339"/>
                  </a:moveTo>
                  <a:cubicBezTo>
                    <a:pt x="1937" y="4166"/>
                    <a:pt x="2712" y="5087"/>
                    <a:pt x="3311" y="6008"/>
                  </a:cubicBezTo>
                  <a:cubicBezTo>
                    <a:pt x="3910" y="6929"/>
                    <a:pt x="4962" y="8205"/>
                    <a:pt x="5795" y="9197"/>
                  </a:cubicBezTo>
                  <a:lnTo>
                    <a:pt x="6146" y="9645"/>
                  </a:lnTo>
                  <a:cubicBezTo>
                    <a:pt x="4198" y="12116"/>
                    <a:pt x="2477" y="15018"/>
                    <a:pt x="1031" y="18266"/>
                  </a:cubicBezTo>
                  <a:cubicBezTo>
                    <a:pt x="563" y="15101"/>
                    <a:pt x="520" y="5488"/>
                    <a:pt x="1250" y="3339"/>
                  </a:cubicBezTo>
                  <a:close/>
                  <a:moveTo>
                    <a:pt x="1499" y="19352"/>
                  </a:moveTo>
                  <a:cubicBezTo>
                    <a:pt x="1806" y="17581"/>
                    <a:pt x="5474" y="11794"/>
                    <a:pt x="6731" y="10401"/>
                  </a:cubicBezTo>
                  <a:cubicBezTo>
                    <a:pt x="7585" y="11843"/>
                    <a:pt x="8720" y="12768"/>
                    <a:pt x="9946" y="13023"/>
                  </a:cubicBezTo>
                  <a:lnTo>
                    <a:pt x="10194" y="13023"/>
                  </a:lnTo>
                  <a:cubicBezTo>
                    <a:pt x="11543" y="12537"/>
                    <a:pt x="12765" y="11381"/>
                    <a:pt x="13687" y="9716"/>
                  </a:cubicBezTo>
                  <a:cubicBezTo>
                    <a:pt x="15888" y="11864"/>
                    <a:pt x="17882" y="14522"/>
                    <a:pt x="19606" y="17604"/>
                  </a:cubicBezTo>
                  <a:cubicBezTo>
                    <a:pt x="17121" y="19022"/>
                    <a:pt x="3705" y="20273"/>
                    <a:pt x="1484" y="19352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1" name="Freeform 601"/>
            <p:cNvSpPr/>
            <p:nvPr/>
          </p:nvSpPr>
          <p:spPr>
            <a:xfrm rot="21352145">
              <a:off x="5586692" y="1503713"/>
              <a:ext cx="990142" cy="92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16" extrusionOk="0">
                  <a:moveTo>
                    <a:pt x="4213" y="7"/>
                  </a:moveTo>
                  <a:cubicBezTo>
                    <a:pt x="4097" y="52"/>
                    <a:pt x="4065" y="198"/>
                    <a:pt x="4101" y="323"/>
                  </a:cubicBezTo>
                  <a:cubicBezTo>
                    <a:pt x="4209" y="643"/>
                    <a:pt x="4721" y="1746"/>
                    <a:pt x="4999" y="2293"/>
                  </a:cubicBezTo>
                  <a:cubicBezTo>
                    <a:pt x="5054" y="2361"/>
                    <a:pt x="5141" y="2394"/>
                    <a:pt x="5223" y="2372"/>
                  </a:cubicBezTo>
                  <a:cubicBezTo>
                    <a:pt x="5259" y="2381"/>
                    <a:pt x="5262" y="2381"/>
                    <a:pt x="5298" y="2372"/>
                  </a:cubicBezTo>
                  <a:cubicBezTo>
                    <a:pt x="5403" y="2306"/>
                    <a:pt x="5465" y="2172"/>
                    <a:pt x="5410" y="2057"/>
                  </a:cubicBezTo>
                  <a:cubicBezTo>
                    <a:pt x="5123" y="1500"/>
                    <a:pt x="4638" y="429"/>
                    <a:pt x="4513" y="165"/>
                  </a:cubicBezTo>
                  <a:cubicBezTo>
                    <a:pt x="4482" y="50"/>
                    <a:pt x="4361" y="-25"/>
                    <a:pt x="4251" y="7"/>
                  </a:cubicBezTo>
                  <a:cubicBezTo>
                    <a:pt x="4243" y="10"/>
                    <a:pt x="4221" y="4"/>
                    <a:pt x="4213" y="7"/>
                  </a:cubicBezTo>
                  <a:close/>
                  <a:moveTo>
                    <a:pt x="1671" y="2017"/>
                  </a:moveTo>
                  <a:cubicBezTo>
                    <a:pt x="1565" y="2083"/>
                    <a:pt x="1504" y="2257"/>
                    <a:pt x="1558" y="2372"/>
                  </a:cubicBezTo>
                  <a:cubicBezTo>
                    <a:pt x="1920" y="2964"/>
                    <a:pt x="2355" y="3496"/>
                    <a:pt x="2867" y="3948"/>
                  </a:cubicBezTo>
                  <a:lnTo>
                    <a:pt x="2979" y="4027"/>
                  </a:lnTo>
                  <a:cubicBezTo>
                    <a:pt x="3061" y="4118"/>
                    <a:pt x="3192" y="4113"/>
                    <a:pt x="3279" y="4027"/>
                  </a:cubicBezTo>
                  <a:lnTo>
                    <a:pt x="3279" y="3988"/>
                  </a:lnTo>
                  <a:cubicBezTo>
                    <a:pt x="3365" y="3902"/>
                    <a:pt x="3360" y="3764"/>
                    <a:pt x="3279" y="3673"/>
                  </a:cubicBezTo>
                  <a:lnTo>
                    <a:pt x="3204" y="3594"/>
                  </a:lnTo>
                  <a:cubicBezTo>
                    <a:pt x="2729" y="3176"/>
                    <a:pt x="2309" y="2681"/>
                    <a:pt x="1970" y="2136"/>
                  </a:cubicBezTo>
                  <a:cubicBezTo>
                    <a:pt x="1907" y="2025"/>
                    <a:pt x="1780" y="1960"/>
                    <a:pt x="1671" y="2017"/>
                  </a:cubicBezTo>
                  <a:close/>
                  <a:moveTo>
                    <a:pt x="13375" y="2175"/>
                  </a:moveTo>
                  <a:cubicBezTo>
                    <a:pt x="12015" y="1945"/>
                    <a:pt x="10609" y="2028"/>
                    <a:pt x="9262" y="2490"/>
                  </a:cubicBezTo>
                  <a:cubicBezTo>
                    <a:pt x="6453" y="3362"/>
                    <a:pt x="4270" y="5703"/>
                    <a:pt x="3503" y="8678"/>
                  </a:cubicBezTo>
                  <a:cubicBezTo>
                    <a:pt x="2607" y="11933"/>
                    <a:pt x="3145" y="15794"/>
                    <a:pt x="4812" y="17860"/>
                  </a:cubicBezTo>
                  <a:cubicBezTo>
                    <a:pt x="6840" y="20074"/>
                    <a:pt x="9670" y="21309"/>
                    <a:pt x="12590" y="21210"/>
                  </a:cubicBezTo>
                  <a:cubicBezTo>
                    <a:pt x="13950" y="21218"/>
                    <a:pt x="15277" y="20956"/>
                    <a:pt x="16554" y="20461"/>
                  </a:cubicBezTo>
                  <a:cubicBezTo>
                    <a:pt x="19547" y="19465"/>
                    <a:pt x="21576" y="16514"/>
                    <a:pt x="21490" y="13210"/>
                  </a:cubicBezTo>
                  <a:cubicBezTo>
                    <a:pt x="21527" y="9558"/>
                    <a:pt x="19931" y="6068"/>
                    <a:pt x="17189" y="3830"/>
                  </a:cubicBezTo>
                  <a:cubicBezTo>
                    <a:pt x="16047" y="2948"/>
                    <a:pt x="14736" y="2405"/>
                    <a:pt x="13375" y="2175"/>
                  </a:cubicBezTo>
                  <a:close/>
                  <a:moveTo>
                    <a:pt x="12066" y="2530"/>
                  </a:moveTo>
                  <a:cubicBezTo>
                    <a:pt x="13825" y="2525"/>
                    <a:pt x="15514" y="3123"/>
                    <a:pt x="16928" y="4224"/>
                  </a:cubicBezTo>
                  <a:cubicBezTo>
                    <a:pt x="19550" y="6382"/>
                    <a:pt x="21077" y="9706"/>
                    <a:pt x="21041" y="13210"/>
                  </a:cubicBezTo>
                  <a:cubicBezTo>
                    <a:pt x="21117" y="16324"/>
                    <a:pt x="19231" y="19107"/>
                    <a:pt x="16404" y="20028"/>
                  </a:cubicBezTo>
                  <a:cubicBezTo>
                    <a:pt x="12461" y="21575"/>
                    <a:pt x="7523" y="20509"/>
                    <a:pt x="5148" y="17584"/>
                  </a:cubicBezTo>
                  <a:cubicBezTo>
                    <a:pt x="3571" y="15622"/>
                    <a:pt x="3045" y="11911"/>
                    <a:pt x="3914" y="8835"/>
                  </a:cubicBezTo>
                  <a:cubicBezTo>
                    <a:pt x="4638" y="6013"/>
                    <a:pt x="6711" y="3793"/>
                    <a:pt x="9374" y="2963"/>
                  </a:cubicBezTo>
                  <a:cubicBezTo>
                    <a:pt x="10245" y="2683"/>
                    <a:pt x="11155" y="2531"/>
                    <a:pt x="12066" y="2530"/>
                  </a:cubicBezTo>
                  <a:close/>
                  <a:moveTo>
                    <a:pt x="13226" y="3751"/>
                  </a:moveTo>
                  <a:cubicBezTo>
                    <a:pt x="12089" y="3560"/>
                    <a:pt x="10910" y="3639"/>
                    <a:pt x="9785" y="4027"/>
                  </a:cubicBezTo>
                  <a:cubicBezTo>
                    <a:pt x="7429" y="4745"/>
                    <a:pt x="5591" y="6694"/>
                    <a:pt x="4961" y="9190"/>
                  </a:cubicBezTo>
                  <a:cubicBezTo>
                    <a:pt x="4200" y="11898"/>
                    <a:pt x="4657" y="15149"/>
                    <a:pt x="6046" y="16875"/>
                  </a:cubicBezTo>
                  <a:cubicBezTo>
                    <a:pt x="7731" y="18748"/>
                    <a:pt x="10103" y="19745"/>
                    <a:pt x="12552" y="19673"/>
                  </a:cubicBezTo>
                  <a:cubicBezTo>
                    <a:pt x="13687" y="19678"/>
                    <a:pt x="14815" y="19493"/>
                    <a:pt x="15881" y="19082"/>
                  </a:cubicBezTo>
                  <a:cubicBezTo>
                    <a:pt x="18385" y="18245"/>
                    <a:pt x="20069" y="15739"/>
                    <a:pt x="19994" y="12973"/>
                  </a:cubicBezTo>
                  <a:cubicBezTo>
                    <a:pt x="20036" y="9909"/>
                    <a:pt x="18704" y="7009"/>
                    <a:pt x="16404" y="5131"/>
                  </a:cubicBezTo>
                  <a:cubicBezTo>
                    <a:pt x="15450" y="4393"/>
                    <a:pt x="14362" y="3942"/>
                    <a:pt x="13226" y="3751"/>
                  </a:cubicBezTo>
                  <a:close/>
                  <a:moveTo>
                    <a:pt x="63" y="4106"/>
                  </a:moveTo>
                  <a:cubicBezTo>
                    <a:pt x="-24" y="4192"/>
                    <a:pt x="-18" y="4330"/>
                    <a:pt x="63" y="4421"/>
                  </a:cubicBezTo>
                  <a:cubicBezTo>
                    <a:pt x="561" y="4830"/>
                    <a:pt x="1090" y="5180"/>
                    <a:pt x="1671" y="5407"/>
                  </a:cubicBezTo>
                  <a:lnTo>
                    <a:pt x="2119" y="5604"/>
                  </a:lnTo>
                  <a:cubicBezTo>
                    <a:pt x="2152" y="5612"/>
                    <a:pt x="2162" y="5612"/>
                    <a:pt x="2194" y="5604"/>
                  </a:cubicBezTo>
                  <a:cubicBezTo>
                    <a:pt x="2278" y="5602"/>
                    <a:pt x="2374" y="5560"/>
                    <a:pt x="2419" y="5485"/>
                  </a:cubicBezTo>
                  <a:cubicBezTo>
                    <a:pt x="2474" y="5369"/>
                    <a:pt x="2417" y="5229"/>
                    <a:pt x="2306" y="5170"/>
                  </a:cubicBezTo>
                  <a:lnTo>
                    <a:pt x="1820" y="4973"/>
                  </a:lnTo>
                  <a:cubicBezTo>
                    <a:pt x="1307" y="4743"/>
                    <a:pt x="820" y="4441"/>
                    <a:pt x="362" y="4106"/>
                  </a:cubicBezTo>
                  <a:cubicBezTo>
                    <a:pt x="275" y="4016"/>
                    <a:pt x="150" y="4016"/>
                    <a:pt x="63" y="4106"/>
                  </a:cubicBezTo>
                  <a:close/>
                  <a:moveTo>
                    <a:pt x="12066" y="4106"/>
                  </a:moveTo>
                  <a:cubicBezTo>
                    <a:pt x="13519" y="4101"/>
                    <a:pt x="14939" y="4614"/>
                    <a:pt x="16105" y="5525"/>
                  </a:cubicBezTo>
                  <a:cubicBezTo>
                    <a:pt x="18276" y="7310"/>
                    <a:pt x="19538" y="10034"/>
                    <a:pt x="19508" y="12934"/>
                  </a:cubicBezTo>
                  <a:cubicBezTo>
                    <a:pt x="19580" y="15489"/>
                    <a:pt x="18043" y="17789"/>
                    <a:pt x="15731" y="18570"/>
                  </a:cubicBezTo>
                  <a:cubicBezTo>
                    <a:pt x="12460" y="19853"/>
                    <a:pt x="8373" y="18984"/>
                    <a:pt x="6420" y="16560"/>
                  </a:cubicBezTo>
                  <a:cubicBezTo>
                    <a:pt x="5111" y="14946"/>
                    <a:pt x="4693" y="11914"/>
                    <a:pt x="5410" y="9348"/>
                  </a:cubicBezTo>
                  <a:cubicBezTo>
                    <a:pt x="5997" y="7015"/>
                    <a:pt x="7663" y="5152"/>
                    <a:pt x="9860" y="4461"/>
                  </a:cubicBezTo>
                  <a:cubicBezTo>
                    <a:pt x="10576" y="4236"/>
                    <a:pt x="11319" y="4112"/>
                    <a:pt x="12066" y="4106"/>
                  </a:cubicBezTo>
                  <a:close/>
                  <a:moveTo>
                    <a:pt x="12777" y="4658"/>
                  </a:moveTo>
                  <a:cubicBezTo>
                    <a:pt x="12541" y="4637"/>
                    <a:pt x="12295" y="4737"/>
                    <a:pt x="12253" y="4855"/>
                  </a:cubicBezTo>
                  <a:cubicBezTo>
                    <a:pt x="12250" y="4865"/>
                    <a:pt x="12254" y="4884"/>
                    <a:pt x="12253" y="4894"/>
                  </a:cubicBezTo>
                  <a:lnTo>
                    <a:pt x="11992" y="6392"/>
                  </a:lnTo>
                  <a:cubicBezTo>
                    <a:pt x="11971" y="6522"/>
                    <a:pt x="12146" y="6618"/>
                    <a:pt x="12403" y="6628"/>
                  </a:cubicBezTo>
                  <a:cubicBezTo>
                    <a:pt x="12416" y="6629"/>
                    <a:pt x="12465" y="6668"/>
                    <a:pt x="12478" y="6668"/>
                  </a:cubicBezTo>
                  <a:cubicBezTo>
                    <a:pt x="12714" y="6663"/>
                    <a:pt x="12870" y="6551"/>
                    <a:pt x="12889" y="6431"/>
                  </a:cubicBezTo>
                  <a:lnTo>
                    <a:pt x="13188" y="4934"/>
                  </a:lnTo>
                  <a:cubicBezTo>
                    <a:pt x="13210" y="4804"/>
                    <a:pt x="13033" y="4669"/>
                    <a:pt x="12777" y="4658"/>
                  </a:cubicBezTo>
                  <a:close/>
                  <a:moveTo>
                    <a:pt x="9860" y="5919"/>
                  </a:moveTo>
                  <a:cubicBezTo>
                    <a:pt x="9641" y="5954"/>
                    <a:pt x="9507" y="6092"/>
                    <a:pt x="9561" y="6234"/>
                  </a:cubicBezTo>
                  <a:cubicBezTo>
                    <a:pt x="9564" y="6242"/>
                    <a:pt x="9557" y="6266"/>
                    <a:pt x="9561" y="6274"/>
                  </a:cubicBezTo>
                  <a:lnTo>
                    <a:pt x="9897" y="6983"/>
                  </a:lnTo>
                  <a:cubicBezTo>
                    <a:pt x="9957" y="7097"/>
                    <a:pt x="10124" y="7182"/>
                    <a:pt x="10309" y="7180"/>
                  </a:cubicBezTo>
                  <a:lnTo>
                    <a:pt x="10458" y="7180"/>
                  </a:lnTo>
                  <a:cubicBezTo>
                    <a:pt x="10684" y="7137"/>
                    <a:pt x="10786" y="6972"/>
                    <a:pt x="10720" y="6825"/>
                  </a:cubicBezTo>
                  <a:lnTo>
                    <a:pt x="10384" y="6116"/>
                  </a:lnTo>
                  <a:cubicBezTo>
                    <a:pt x="10318" y="5969"/>
                    <a:pt x="10086" y="5876"/>
                    <a:pt x="9860" y="5919"/>
                  </a:cubicBezTo>
                  <a:close/>
                  <a:moveTo>
                    <a:pt x="14422" y="6274"/>
                  </a:moveTo>
                  <a:cubicBezTo>
                    <a:pt x="14055" y="6085"/>
                    <a:pt x="12480" y="9522"/>
                    <a:pt x="12104" y="10569"/>
                  </a:cubicBezTo>
                  <a:cubicBezTo>
                    <a:pt x="11944" y="10600"/>
                    <a:pt x="11799" y="10717"/>
                    <a:pt x="11692" y="10845"/>
                  </a:cubicBezTo>
                  <a:cubicBezTo>
                    <a:pt x="11517" y="11050"/>
                    <a:pt x="11448" y="11325"/>
                    <a:pt x="11505" y="11594"/>
                  </a:cubicBezTo>
                  <a:cubicBezTo>
                    <a:pt x="11632" y="11941"/>
                    <a:pt x="11938" y="12165"/>
                    <a:pt x="12291" y="12185"/>
                  </a:cubicBezTo>
                  <a:cubicBezTo>
                    <a:pt x="12556" y="12192"/>
                    <a:pt x="12786" y="12009"/>
                    <a:pt x="12889" y="11752"/>
                  </a:cubicBezTo>
                  <a:cubicBezTo>
                    <a:pt x="13964" y="11884"/>
                    <a:pt x="16079" y="11951"/>
                    <a:pt x="16142" y="11555"/>
                  </a:cubicBezTo>
                  <a:cubicBezTo>
                    <a:pt x="16205" y="11158"/>
                    <a:pt x="13651" y="11064"/>
                    <a:pt x="12889" y="11121"/>
                  </a:cubicBezTo>
                  <a:cubicBezTo>
                    <a:pt x="12893" y="11065"/>
                    <a:pt x="12893" y="10981"/>
                    <a:pt x="12889" y="10924"/>
                  </a:cubicBezTo>
                  <a:cubicBezTo>
                    <a:pt x="12848" y="10862"/>
                    <a:pt x="12799" y="10810"/>
                    <a:pt x="12739" y="10766"/>
                  </a:cubicBezTo>
                  <a:cubicBezTo>
                    <a:pt x="13510" y="9314"/>
                    <a:pt x="14790" y="6462"/>
                    <a:pt x="14422" y="6274"/>
                  </a:cubicBezTo>
                  <a:close/>
                  <a:moveTo>
                    <a:pt x="15955" y="6589"/>
                  </a:moveTo>
                  <a:cubicBezTo>
                    <a:pt x="15820" y="6502"/>
                    <a:pt x="15662" y="6521"/>
                    <a:pt x="15544" y="6628"/>
                  </a:cubicBezTo>
                  <a:lnTo>
                    <a:pt x="15020" y="7259"/>
                  </a:lnTo>
                  <a:cubicBezTo>
                    <a:pt x="14898" y="7402"/>
                    <a:pt x="14910" y="7613"/>
                    <a:pt x="15058" y="7732"/>
                  </a:cubicBezTo>
                  <a:cubicBezTo>
                    <a:pt x="15120" y="7781"/>
                    <a:pt x="15202" y="7810"/>
                    <a:pt x="15282" y="7811"/>
                  </a:cubicBezTo>
                  <a:cubicBezTo>
                    <a:pt x="15385" y="7810"/>
                    <a:pt x="15479" y="7768"/>
                    <a:pt x="15544" y="7692"/>
                  </a:cubicBezTo>
                  <a:lnTo>
                    <a:pt x="16068" y="7062"/>
                  </a:lnTo>
                  <a:cubicBezTo>
                    <a:pt x="16174" y="6907"/>
                    <a:pt x="16115" y="6692"/>
                    <a:pt x="15955" y="6589"/>
                  </a:cubicBezTo>
                  <a:close/>
                  <a:moveTo>
                    <a:pt x="7467" y="7692"/>
                  </a:moveTo>
                  <a:cubicBezTo>
                    <a:pt x="7343" y="7832"/>
                    <a:pt x="7347" y="8060"/>
                    <a:pt x="7467" y="8205"/>
                  </a:cubicBezTo>
                  <a:lnTo>
                    <a:pt x="8065" y="8796"/>
                  </a:lnTo>
                  <a:cubicBezTo>
                    <a:pt x="8120" y="8854"/>
                    <a:pt x="8178" y="8877"/>
                    <a:pt x="8252" y="8875"/>
                  </a:cubicBezTo>
                  <a:cubicBezTo>
                    <a:pt x="8344" y="8874"/>
                    <a:pt x="8418" y="8838"/>
                    <a:pt x="8476" y="8757"/>
                  </a:cubicBezTo>
                  <a:cubicBezTo>
                    <a:pt x="8597" y="8610"/>
                    <a:pt x="8597" y="8351"/>
                    <a:pt x="8476" y="8205"/>
                  </a:cubicBezTo>
                  <a:lnTo>
                    <a:pt x="7916" y="7692"/>
                  </a:lnTo>
                  <a:cubicBezTo>
                    <a:pt x="7792" y="7561"/>
                    <a:pt x="7590" y="7561"/>
                    <a:pt x="7467" y="7692"/>
                  </a:cubicBezTo>
                  <a:close/>
                  <a:moveTo>
                    <a:pt x="16628" y="9151"/>
                  </a:moveTo>
                  <a:cubicBezTo>
                    <a:pt x="16493" y="9137"/>
                    <a:pt x="16372" y="9368"/>
                    <a:pt x="16367" y="9702"/>
                  </a:cubicBezTo>
                  <a:cubicBezTo>
                    <a:pt x="16367" y="9711"/>
                    <a:pt x="16367" y="9733"/>
                    <a:pt x="16367" y="9742"/>
                  </a:cubicBezTo>
                  <a:cubicBezTo>
                    <a:pt x="16361" y="10090"/>
                    <a:pt x="16487" y="10398"/>
                    <a:pt x="16628" y="10412"/>
                  </a:cubicBezTo>
                  <a:lnTo>
                    <a:pt x="17302" y="10412"/>
                  </a:lnTo>
                  <a:cubicBezTo>
                    <a:pt x="17439" y="10412"/>
                    <a:pt x="17558" y="10120"/>
                    <a:pt x="17563" y="9781"/>
                  </a:cubicBezTo>
                  <a:cubicBezTo>
                    <a:pt x="17575" y="9448"/>
                    <a:pt x="17474" y="9178"/>
                    <a:pt x="17339" y="9151"/>
                  </a:cubicBezTo>
                  <a:lnTo>
                    <a:pt x="16628" y="9151"/>
                  </a:lnTo>
                  <a:close/>
                  <a:moveTo>
                    <a:pt x="6008" y="10096"/>
                  </a:moveTo>
                  <a:cubicBezTo>
                    <a:pt x="5890" y="10104"/>
                    <a:pt x="5793" y="10274"/>
                    <a:pt x="5784" y="10491"/>
                  </a:cubicBezTo>
                  <a:cubicBezTo>
                    <a:pt x="5784" y="10719"/>
                    <a:pt x="5883" y="10915"/>
                    <a:pt x="6008" y="10924"/>
                  </a:cubicBezTo>
                  <a:cubicBezTo>
                    <a:pt x="6683" y="10976"/>
                    <a:pt x="7366" y="11115"/>
                    <a:pt x="8028" y="11358"/>
                  </a:cubicBezTo>
                  <a:lnTo>
                    <a:pt x="8102" y="11358"/>
                  </a:lnTo>
                  <a:cubicBezTo>
                    <a:pt x="8197" y="11358"/>
                    <a:pt x="8253" y="11240"/>
                    <a:pt x="8289" y="11082"/>
                  </a:cubicBezTo>
                  <a:cubicBezTo>
                    <a:pt x="8320" y="10870"/>
                    <a:pt x="8289" y="10646"/>
                    <a:pt x="8177" y="10569"/>
                  </a:cubicBezTo>
                  <a:cubicBezTo>
                    <a:pt x="7466" y="10295"/>
                    <a:pt x="6735" y="10149"/>
                    <a:pt x="6008" y="10096"/>
                  </a:cubicBezTo>
                  <a:close/>
                  <a:moveTo>
                    <a:pt x="12178" y="11042"/>
                  </a:moveTo>
                  <a:lnTo>
                    <a:pt x="12216" y="11042"/>
                  </a:lnTo>
                  <a:cubicBezTo>
                    <a:pt x="12311" y="11052"/>
                    <a:pt x="12426" y="11075"/>
                    <a:pt x="12478" y="11161"/>
                  </a:cubicBezTo>
                  <a:cubicBezTo>
                    <a:pt x="12551" y="11285"/>
                    <a:pt x="12560" y="11456"/>
                    <a:pt x="12515" y="11594"/>
                  </a:cubicBezTo>
                  <a:lnTo>
                    <a:pt x="12478" y="11594"/>
                  </a:lnTo>
                  <a:cubicBezTo>
                    <a:pt x="12438" y="11680"/>
                    <a:pt x="12344" y="11718"/>
                    <a:pt x="12253" y="11712"/>
                  </a:cubicBezTo>
                  <a:cubicBezTo>
                    <a:pt x="12089" y="11696"/>
                    <a:pt x="11955" y="11591"/>
                    <a:pt x="11879" y="11436"/>
                  </a:cubicBezTo>
                  <a:cubicBezTo>
                    <a:pt x="11868" y="11320"/>
                    <a:pt x="11880" y="11208"/>
                    <a:pt x="11954" y="11121"/>
                  </a:cubicBezTo>
                  <a:cubicBezTo>
                    <a:pt x="12010" y="11057"/>
                    <a:pt x="12097" y="11045"/>
                    <a:pt x="12178" y="11042"/>
                  </a:cubicBezTo>
                  <a:close/>
                  <a:moveTo>
                    <a:pt x="16965" y="11909"/>
                  </a:moveTo>
                  <a:cubicBezTo>
                    <a:pt x="16846" y="11857"/>
                    <a:pt x="16746" y="11938"/>
                    <a:pt x="16703" y="12106"/>
                  </a:cubicBezTo>
                  <a:cubicBezTo>
                    <a:pt x="16668" y="12275"/>
                    <a:pt x="16700" y="12445"/>
                    <a:pt x="16815" y="12500"/>
                  </a:cubicBezTo>
                  <a:lnTo>
                    <a:pt x="18199" y="13131"/>
                  </a:lnTo>
                  <a:lnTo>
                    <a:pt x="18274" y="13131"/>
                  </a:lnTo>
                  <a:cubicBezTo>
                    <a:pt x="18372" y="13137"/>
                    <a:pt x="18470" y="13070"/>
                    <a:pt x="18498" y="12934"/>
                  </a:cubicBezTo>
                  <a:cubicBezTo>
                    <a:pt x="18527" y="12766"/>
                    <a:pt x="18463" y="12590"/>
                    <a:pt x="18349" y="12540"/>
                  </a:cubicBezTo>
                  <a:lnTo>
                    <a:pt x="16965" y="11909"/>
                  </a:lnTo>
                  <a:close/>
                  <a:moveTo>
                    <a:pt x="7055" y="12776"/>
                  </a:moveTo>
                  <a:cubicBezTo>
                    <a:pt x="6921" y="12806"/>
                    <a:pt x="6816" y="13080"/>
                    <a:pt x="6794" y="13407"/>
                  </a:cubicBezTo>
                  <a:cubicBezTo>
                    <a:pt x="6788" y="13755"/>
                    <a:pt x="6877" y="14023"/>
                    <a:pt x="7018" y="14037"/>
                  </a:cubicBezTo>
                  <a:lnTo>
                    <a:pt x="7729" y="14037"/>
                  </a:lnTo>
                  <a:cubicBezTo>
                    <a:pt x="7866" y="14038"/>
                    <a:pt x="7985" y="13785"/>
                    <a:pt x="7990" y="13446"/>
                  </a:cubicBezTo>
                  <a:cubicBezTo>
                    <a:pt x="8002" y="13113"/>
                    <a:pt x="7901" y="12804"/>
                    <a:pt x="7766" y="12776"/>
                  </a:cubicBezTo>
                  <a:lnTo>
                    <a:pt x="7055" y="12776"/>
                  </a:lnTo>
                  <a:close/>
                  <a:moveTo>
                    <a:pt x="16292" y="14392"/>
                  </a:moveTo>
                  <a:cubicBezTo>
                    <a:pt x="16171" y="14525"/>
                    <a:pt x="16140" y="14764"/>
                    <a:pt x="16254" y="14904"/>
                  </a:cubicBezTo>
                  <a:cubicBezTo>
                    <a:pt x="16270" y="14924"/>
                    <a:pt x="16310" y="14929"/>
                    <a:pt x="16329" y="14944"/>
                  </a:cubicBezTo>
                  <a:lnTo>
                    <a:pt x="16890" y="15496"/>
                  </a:lnTo>
                  <a:cubicBezTo>
                    <a:pt x="16943" y="15551"/>
                    <a:pt x="17006" y="15576"/>
                    <a:pt x="17077" y="15574"/>
                  </a:cubicBezTo>
                  <a:cubicBezTo>
                    <a:pt x="17166" y="15574"/>
                    <a:pt x="17245" y="15535"/>
                    <a:pt x="17302" y="15456"/>
                  </a:cubicBezTo>
                  <a:cubicBezTo>
                    <a:pt x="17416" y="15320"/>
                    <a:pt x="17416" y="15080"/>
                    <a:pt x="17302" y="14944"/>
                  </a:cubicBezTo>
                  <a:lnTo>
                    <a:pt x="16703" y="14432"/>
                  </a:lnTo>
                  <a:cubicBezTo>
                    <a:pt x="16589" y="14291"/>
                    <a:pt x="16413" y="14259"/>
                    <a:pt x="16292" y="14392"/>
                  </a:cubicBezTo>
                  <a:close/>
                  <a:moveTo>
                    <a:pt x="9486" y="15456"/>
                  </a:moveTo>
                  <a:cubicBezTo>
                    <a:pt x="9347" y="15343"/>
                    <a:pt x="9155" y="15362"/>
                    <a:pt x="9037" y="15496"/>
                  </a:cubicBezTo>
                  <a:lnTo>
                    <a:pt x="8514" y="16087"/>
                  </a:lnTo>
                  <a:cubicBezTo>
                    <a:pt x="8383" y="16215"/>
                    <a:pt x="8383" y="16432"/>
                    <a:pt x="8514" y="16560"/>
                  </a:cubicBezTo>
                  <a:cubicBezTo>
                    <a:pt x="8574" y="16612"/>
                    <a:pt x="8620" y="16640"/>
                    <a:pt x="8701" y="16639"/>
                  </a:cubicBezTo>
                  <a:cubicBezTo>
                    <a:pt x="8802" y="16638"/>
                    <a:pt x="8898" y="16595"/>
                    <a:pt x="8963" y="16520"/>
                  </a:cubicBezTo>
                  <a:lnTo>
                    <a:pt x="9486" y="15890"/>
                  </a:lnTo>
                  <a:cubicBezTo>
                    <a:pt x="9617" y="15762"/>
                    <a:pt x="9617" y="15584"/>
                    <a:pt x="9486" y="15456"/>
                  </a:cubicBezTo>
                  <a:close/>
                  <a:moveTo>
                    <a:pt x="14347" y="15890"/>
                  </a:moveTo>
                  <a:cubicBezTo>
                    <a:pt x="14024" y="15884"/>
                    <a:pt x="13725" y="15984"/>
                    <a:pt x="13712" y="16126"/>
                  </a:cubicBezTo>
                  <a:lnTo>
                    <a:pt x="13712" y="16875"/>
                  </a:lnTo>
                  <a:cubicBezTo>
                    <a:pt x="13684" y="17011"/>
                    <a:pt x="13927" y="17139"/>
                    <a:pt x="14235" y="17151"/>
                  </a:cubicBezTo>
                  <a:cubicBezTo>
                    <a:pt x="14261" y="17152"/>
                    <a:pt x="14285" y="17151"/>
                    <a:pt x="14310" y="17151"/>
                  </a:cubicBezTo>
                  <a:cubicBezTo>
                    <a:pt x="14637" y="17151"/>
                    <a:pt x="14895" y="17019"/>
                    <a:pt x="14908" y="16875"/>
                  </a:cubicBezTo>
                  <a:lnTo>
                    <a:pt x="14908" y="16126"/>
                  </a:lnTo>
                  <a:cubicBezTo>
                    <a:pt x="14909" y="15981"/>
                    <a:pt x="14674" y="15896"/>
                    <a:pt x="14347" y="15890"/>
                  </a:cubicBezTo>
                  <a:close/>
                  <a:moveTo>
                    <a:pt x="12029" y="15969"/>
                  </a:moveTo>
                  <a:cubicBezTo>
                    <a:pt x="11746" y="15932"/>
                    <a:pt x="11438" y="16001"/>
                    <a:pt x="11356" y="16126"/>
                  </a:cubicBezTo>
                  <a:cubicBezTo>
                    <a:pt x="11155" y="16789"/>
                    <a:pt x="11119" y="17429"/>
                    <a:pt x="11206" y="18097"/>
                  </a:cubicBezTo>
                  <a:cubicBezTo>
                    <a:pt x="11228" y="18220"/>
                    <a:pt x="11451" y="18334"/>
                    <a:pt x="11730" y="18333"/>
                  </a:cubicBezTo>
                  <a:cubicBezTo>
                    <a:pt x="12013" y="18328"/>
                    <a:pt x="12226" y="18222"/>
                    <a:pt x="12216" y="18097"/>
                  </a:cubicBezTo>
                  <a:cubicBezTo>
                    <a:pt x="12142" y="17457"/>
                    <a:pt x="12170" y="16831"/>
                    <a:pt x="12328" y="16205"/>
                  </a:cubicBezTo>
                  <a:cubicBezTo>
                    <a:pt x="12357" y="16101"/>
                    <a:pt x="12247" y="16010"/>
                    <a:pt x="12029" y="15969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2" name="Freeform 623"/>
            <p:cNvSpPr/>
            <p:nvPr/>
          </p:nvSpPr>
          <p:spPr>
            <a:xfrm rot="21352145">
              <a:off x="6062182" y="511721"/>
              <a:ext cx="949433" cy="91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2" extrusionOk="0">
                  <a:moveTo>
                    <a:pt x="18640" y="1"/>
                  </a:moveTo>
                  <a:cubicBezTo>
                    <a:pt x="18537" y="-8"/>
                    <a:pt x="18426" y="76"/>
                    <a:pt x="18366" y="163"/>
                  </a:cubicBezTo>
                  <a:cubicBezTo>
                    <a:pt x="18329" y="240"/>
                    <a:pt x="18329" y="330"/>
                    <a:pt x="18366" y="406"/>
                  </a:cubicBezTo>
                  <a:cubicBezTo>
                    <a:pt x="18460" y="562"/>
                    <a:pt x="18608" y="729"/>
                    <a:pt x="18758" y="933"/>
                  </a:cubicBezTo>
                  <a:lnTo>
                    <a:pt x="18993" y="1257"/>
                  </a:lnTo>
                  <a:cubicBezTo>
                    <a:pt x="18129" y="1829"/>
                    <a:pt x="14628" y="4162"/>
                    <a:pt x="12845" y="5510"/>
                  </a:cubicBezTo>
                  <a:cubicBezTo>
                    <a:pt x="12197" y="4919"/>
                    <a:pt x="11092" y="3819"/>
                    <a:pt x="11083" y="3809"/>
                  </a:cubicBezTo>
                  <a:cubicBezTo>
                    <a:pt x="11000" y="3741"/>
                    <a:pt x="10852" y="3741"/>
                    <a:pt x="10769" y="3809"/>
                  </a:cubicBezTo>
                  <a:cubicBezTo>
                    <a:pt x="10722" y="3809"/>
                    <a:pt x="5951" y="6691"/>
                    <a:pt x="3642" y="8184"/>
                  </a:cubicBezTo>
                  <a:cubicBezTo>
                    <a:pt x="3590" y="8221"/>
                    <a:pt x="3579" y="8283"/>
                    <a:pt x="3564" y="8346"/>
                  </a:cubicBezTo>
                  <a:cubicBezTo>
                    <a:pt x="3545" y="8406"/>
                    <a:pt x="3545" y="8489"/>
                    <a:pt x="3564" y="8548"/>
                  </a:cubicBezTo>
                  <a:cubicBezTo>
                    <a:pt x="3771" y="8814"/>
                    <a:pt x="3981" y="9053"/>
                    <a:pt x="4230" y="9278"/>
                  </a:cubicBezTo>
                  <a:cubicBezTo>
                    <a:pt x="4271" y="9315"/>
                    <a:pt x="4331" y="9318"/>
                    <a:pt x="4386" y="9318"/>
                  </a:cubicBezTo>
                  <a:cubicBezTo>
                    <a:pt x="4426" y="9327"/>
                    <a:pt x="4464" y="9327"/>
                    <a:pt x="4504" y="9318"/>
                  </a:cubicBezTo>
                  <a:lnTo>
                    <a:pt x="10730" y="5470"/>
                  </a:lnTo>
                  <a:cubicBezTo>
                    <a:pt x="11096" y="5809"/>
                    <a:pt x="12150" y="6766"/>
                    <a:pt x="12610" y="7212"/>
                  </a:cubicBezTo>
                  <a:cubicBezTo>
                    <a:pt x="12696" y="7278"/>
                    <a:pt x="12837" y="7278"/>
                    <a:pt x="12923" y="7212"/>
                  </a:cubicBezTo>
                  <a:cubicBezTo>
                    <a:pt x="14669" y="5883"/>
                    <a:pt x="18944" y="3135"/>
                    <a:pt x="19854" y="2553"/>
                  </a:cubicBezTo>
                  <a:cubicBezTo>
                    <a:pt x="19967" y="2718"/>
                    <a:pt x="20094" y="2886"/>
                    <a:pt x="20207" y="3080"/>
                  </a:cubicBezTo>
                  <a:lnTo>
                    <a:pt x="20442" y="3485"/>
                  </a:lnTo>
                  <a:cubicBezTo>
                    <a:pt x="20491" y="3557"/>
                    <a:pt x="20592" y="3612"/>
                    <a:pt x="20677" y="3606"/>
                  </a:cubicBezTo>
                  <a:cubicBezTo>
                    <a:pt x="20761" y="3599"/>
                    <a:pt x="20834" y="3522"/>
                    <a:pt x="20872" y="3444"/>
                  </a:cubicBezTo>
                  <a:cubicBezTo>
                    <a:pt x="21211" y="2540"/>
                    <a:pt x="21435" y="1608"/>
                    <a:pt x="21577" y="649"/>
                  </a:cubicBezTo>
                  <a:cubicBezTo>
                    <a:pt x="21595" y="519"/>
                    <a:pt x="21505" y="395"/>
                    <a:pt x="21381" y="366"/>
                  </a:cubicBezTo>
                  <a:cubicBezTo>
                    <a:pt x="20475" y="176"/>
                    <a:pt x="19564" y="43"/>
                    <a:pt x="18640" y="1"/>
                  </a:cubicBezTo>
                  <a:close/>
                  <a:moveTo>
                    <a:pt x="19110" y="528"/>
                  </a:moveTo>
                  <a:cubicBezTo>
                    <a:pt x="19794" y="581"/>
                    <a:pt x="20474" y="677"/>
                    <a:pt x="21146" y="811"/>
                  </a:cubicBezTo>
                  <a:cubicBezTo>
                    <a:pt x="21032" y="1492"/>
                    <a:pt x="20847" y="2140"/>
                    <a:pt x="20637" y="2796"/>
                  </a:cubicBezTo>
                  <a:cubicBezTo>
                    <a:pt x="20498" y="2524"/>
                    <a:pt x="20326" y="2257"/>
                    <a:pt x="20128" y="2027"/>
                  </a:cubicBezTo>
                  <a:cubicBezTo>
                    <a:pt x="20042" y="1960"/>
                    <a:pt x="19941" y="1960"/>
                    <a:pt x="19854" y="2027"/>
                  </a:cubicBezTo>
                  <a:cubicBezTo>
                    <a:pt x="19798" y="2027"/>
                    <a:pt x="14909" y="5224"/>
                    <a:pt x="12845" y="6766"/>
                  </a:cubicBezTo>
                  <a:cubicBezTo>
                    <a:pt x="12178" y="6165"/>
                    <a:pt x="10965" y="4984"/>
                    <a:pt x="10965" y="4984"/>
                  </a:cubicBezTo>
                  <a:cubicBezTo>
                    <a:pt x="10880" y="4925"/>
                    <a:pt x="10776" y="4925"/>
                    <a:pt x="10691" y="4984"/>
                  </a:cubicBezTo>
                  <a:lnTo>
                    <a:pt x="4465" y="8873"/>
                  </a:lnTo>
                  <a:cubicBezTo>
                    <a:pt x="4380" y="8776"/>
                    <a:pt x="4275" y="8624"/>
                    <a:pt x="4190" y="8508"/>
                  </a:cubicBezTo>
                  <a:cubicBezTo>
                    <a:pt x="6274" y="7034"/>
                    <a:pt x="10109" y="4740"/>
                    <a:pt x="10926" y="4255"/>
                  </a:cubicBezTo>
                  <a:cubicBezTo>
                    <a:pt x="11273" y="4594"/>
                    <a:pt x="12220" y="5550"/>
                    <a:pt x="12727" y="5996"/>
                  </a:cubicBezTo>
                  <a:cubicBezTo>
                    <a:pt x="12814" y="6063"/>
                    <a:pt x="12954" y="6063"/>
                    <a:pt x="13040" y="5996"/>
                  </a:cubicBezTo>
                  <a:cubicBezTo>
                    <a:pt x="14993" y="4513"/>
                    <a:pt x="19455" y="1570"/>
                    <a:pt x="19502" y="1541"/>
                  </a:cubicBezTo>
                  <a:cubicBezTo>
                    <a:pt x="19604" y="1471"/>
                    <a:pt x="19640" y="1327"/>
                    <a:pt x="19580" y="1217"/>
                  </a:cubicBezTo>
                  <a:cubicBezTo>
                    <a:pt x="19461" y="1014"/>
                    <a:pt x="19332" y="794"/>
                    <a:pt x="19189" y="609"/>
                  </a:cubicBezTo>
                  <a:lnTo>
                    <a:pt x="19110" y="528"/>
                  </a:lnTo>
                  <a:close/>
                  <a:moveTo>
                    <a:pt x="1371" y="1338"/>
                  </a:moveTo>
                  <a:cubicBezTo>
                    <a:pt x="1241" y="1338"/>
                    <a:pt x="1136" y="1447"/>
                    <a:pt x="1136" y="1581"/>
                  </a:cubicBezTo>
                  <a:cubicBezTo>
                    <a:pt x="1136" y="4907"/>
                    <a:pt x="1319" y="8267"/>
                    <a:pt x="1488" y="11506"/>
                  </a:cubicBezTo>
                  <a:cubicBezTo>
                    <a:pt x="1601" y="13843"/>
                    <a:pt x="1706" y="16240"/>
                    <a:pt x="1763" y="18635"/>
                  </a:cubicBezTo>
                  <a:lnTo>
                    <a:pt x="235" y="18635"/>
                  </a:lnTo>
                  <a:cubicBezTo>
                    <a:pt x="111" y="18630"/>
                    <a:pt x="6" y="18709"/>
                    <a:pt x="0" y="18837"/>
                  </a:cubicBezTo>
                  <a:cubicBezTo>
                    <a:pt x="-5" y="18981"/>
                    <a:pt x="106" y="19116"/>
                    <a:pt x="235" y="19121"/>
                  </a:cubicBezTo>
                  <a:lnTo>
                    <a:pt x="1763" y="19121"/>
                  </a:lnTo>
                  <a:cubicBezTo>
                    <a:pt x="1763" y="19877"/>
                    <a:pt x="1763" y="20593"/>
                    <a:pt x="1763" y="21349"/>
                  </a:cubicBezTo>
                  <a:cubicBezTo>
                    <a:pt x="1763" y="21483"/>
                    <a:pt x="1868" y="21592"/>
                    <a:pt x="1998" y="21592"/>
                  </a:cubicBezTo>
                  <a:cubicBezTo>
                    <a:pt x="2127" y="21592"/>
                    <a:pt x="2233" y="21483"/>
                    <a:pt x="2233" y="21349"/>
                  </a:cubicBezTo>
                  <a:cubicBezTo>
                    <a:pt x="2233" y="20602"/>
                    <a:pt x="2233" y="19868"/>
                    <a:pt x="2233" y="19121"/>
                  </a:cubicBezTo>
                  <a:cubicBezTo>
                    <a:pt x="4513" y="19169"/>
                    <a:pt x="6867" y="19162"/>
                    <a:pt x="9242" y="19162"/>
                  </a:cubicBezTo>
                  <a:lnTo>
                    <a:pt x="21225" y="19162"/>
                  </a:lnTo>
                  <a:cubicBezTo>
                    <a:pt x="21354" y="19162"/>
                    <a:pt x="21460" y="19052"/>
                    <a:pt x="21460" y="18918"/>
                  </a:cubicBezTo>
                  <a:cubicBezTo>
                    <a:pt x="21460" y="18785"/>
                    <a:pt x="21354" y="18675"/>
                    <a:pt x="21225" y="18675"/>
                  </a:cubicBezTo>
                  <a:lnTo>
                    <a:pt x="21146" y="18635"/>
                  </a:lnTo>
                  <a:lnTo>
                    <a:pt x="18484" y="18635"/>
                  </a:lnTo>
                  <a:cubicBezTo>
                    <a:pt x="18437" y="17510"/>
                    <a:pt x="18344" y="14981"/>
                    <a:pt x="18288" y="12518"/>
                  </a:cubicBezTo>
                  <a:cubicBezTo>
                    <a:pt x="18232" y="10055"/>
                    <a:pt x="18178" y="7655"/>
                    <a:pt x="18131" y="6685"/>
                  </a:cubicBezTo>
                  <a:cubicBezTo>
                    <a:pt x="18122" y="6561"/>
                    <a:pt x="18017" y="6492"/>
                    <a:pt x="17896" y="6483"/>
                  </a:cubicBezTo>
                  <a:cubicBezTo>
                    <a:pt x="17408" y="6483"/>
                    <a:pt x="16896" y="6483"/>
                    <a:pt x="16408" y="6483"/>
                  </a:cubicBezTo>
                  <a:cubicBezTo>
                    <a:pt x="16290" y="6492"/>
                    <a:pt x="16178" y="6562"/>
                    <a:pt x="16173" y="6685"/>
                  </a:cubicBezTo>
                  <a:cubicBezTo>
                    <a:pt x="16117" y="7655"/>
                    <a:pt x="16258" y="16345"/>
                    <a:pt x="16408" y="18594"/>
                  </a:cubicBezTo>
                  <a:lnTo>
                    <a:pt x="14998" y="18594"/>
                  </a:lnTo>
                  <a:cubicBezTo>
                    <a:pt x="14895" y="16655"/>
                    <a:pt x="14731" y="13126"/>
                    <a:pt x="14646" y="11303"/>
                  </a:cubicBezTo>
                  <a:cubicBezTo>
                    <a:pt x="14158" y="11303"/>
                    <a:pt x="13636" y="11303"/>
                    <a:pt x="13158" y="11303"/>
                  </a:cubicBezTo>
                  <a:cubicBezTo>
                    <a:pt x="13102" y="12273"/>
                    <a:pt x="13234" y="16597"/>
                    <a:pt x="13393" y="18594"/>
                  </a:cubicBezTo>
                  <a:lnTo>
                    <a:pt x="11161" y="18594"/>
                  </a:lnTo>
                  <a:cubicBezTo>
                    <a:pt x="11161" y="17567"/>
                    <a:pt x="11031" y="15697"/>
                    <a:pt x="10965" y="13855"/>
                  </a:cubicBezTo>
                  <a:cubicBezTo>
                    <a:pt x="10899" y="12012"/>
                    <a:pt x="10855" y="10087"/>
                    <a:pt x="10808" y="9156"/>
                  </a:cubicBezTo>
                  <a:cubicBezTo>
                    <a:pt x="10804" y="9033"/>
                    <a:pt x="10692" y="8923"/>
                    <a:pt x="10573" y="8913"/>
                  </a:cubicBezTo>
                  <a:cubicBezTo>
                    <a:pt x="10085" y="8913"/>
                    <a:pt x="9573" y="8913"/>
                    <a:pt x="9085" y="8913"/>
                  </a:cubicBezTo>
                  <a:cubicBezTo>
                    <a:pt x="8965" y="8922"/>
                    <a:pt x="8898" y="9032"/>
                    <a:pt x="8890" y="9156"/>
                  </a:cubicBezTo>
                  <a:cubicBezTo>
                    <a:pt x="8833" y="10126"/>
                    <a:pt x="8926" y="16490"/>
                    <a:pt x="9085" y="18594"/>
                  </a:cubicBezTo>
                  <a:lnTo>
                    <a:pt x="7676" y="18594"/>
                  </a:lnTo>
                  <a:cubicBezTo>
                    <a:pt x="7572" y="16733"/>
                    <a:pt x="7417" y="14787"/>
                    <a:pt x="7323" y="12964"/>
                  </a:cubicBezTo>
                  <a:cubicBezTo>
                    <a:pt x="6845" y="12964"/>
                    <a:pt x="6361" y="12964"/>
                    <a:pt x="5835" y="12964"/>
                  </a:cubicBezTo>
                  <a:cubicBezTo>
                    <a:pt x="5816" y="14844"/>
                    <a:pt x="5907" y="16721"/>
                    <a:pt x="6070" y="18594"/>
                  </a:cubicBezTo>
                  <a:cubicBezTo>
                    <a:pt x="4756" y="18594"/>
                    <a:pt x="3470" y="18572"/>
                    <a:pt x="2193" y="18513"/>
                  </a:cubicBezTo>
                  <a:cubicBezTo>
                    <a:pt x="2193" y="17970"/>
                    <a:pt x="2193" y="17436"/>
                    <a:pt x="2193" y="16893"/>
                  </a:cubicBezTo>
                  <a:lnTo>
                    <a:pt x="3016" y="16893"/>
                  </a:lnTo>
                  <a:cubicBezTo>
                    <a:pt x="3145" y="16893"/>
                    <a:pt x="3251" y="16784"/>
                    <a:pt x="3251" y="16650"/>
                  </a:cubicBezTo>
                  <a:cubicBezTo>
                    <a:pt x="3251" y="16516"/>
                    <a:pt x="3145" y="16407"/>
                    <a:pt x="3016" y="16407"/>
                  </a:cubicBezTo>
                  <a:lnTo>
                    <a:pt x="2154" y="16407"/>
                  </a:lnTo>
                  <a:cubicBezTo>
                    <a:pt x="2154" y="15748"/>
                    <a:pt x="2190" y="15133"/>
                    <a:pt x="2115" y="14503"/>
                  </a:cubicBezTo>
                  <a:lnTo>
                    <a:pt x="3016" y="14503"/>
                  </a:lnTo>
                  <a:cubicBezTo>
                    <a:pt x="3145" y="14503"/>
                    <a:pt x="3251" y="14394"/>
                    <a:pt x="3251" y="14260"/>
                  </a:cubicBezTo>
                  <a:cubicBezTo>
                    <a:pt x="3251" y="14126"/>
                    <a:pt x="3145" y="14017"/>
                    <a:pt x="3016" y="14017"/>
                  </a:cubicBezTo>
                  <a:lnTo>
                    <a:pt x="2115" y="14017"/>
                  </a:lnTo>
                  <a:cubicBezTo>
                    <a:pt x="2115" y="13358"/>
                    <a:pt x="2035" y="12703"/>
                    <a:pt x="1998" y="12073"/>
                  </a:cubicBezTo>
                  <a:lnTo>
                    <a:pt x="2859" y="12073"/>
                  </a:lnTo>
                  <a:cubicBezTo>
                    <a:pt x="2989" y="12073"/>
                    <a:pt x="3094" y="11964"/>
                    <a:pt x="3094" y="11830"/>
                  </a:cubicBezTo>
                  <a:cubicBezTo>
                    <a:pt x="3094" y="11696"/>
                    <a:pt x="2989" y="11587"/>
                    <a:pt x="2859" y="11587"/>
                  </a:cubicBezTo>
                  <a:lnTo>
                    <a:pt x="1919" y="11587"/>
                  </a:lnTo>
                  <a:lnTo>
                    <a:pt x="1919" y="11425"/>
                  </a:lnTo>
                  <a:cubicBezTo>
                    <a:pt x="1919" y="10833"/>
                    <a:pt x="1869" y="10203"/>
                    <a:pt x="1841" y="9602"/>
                  </a:cubicBezTo>
                  <a:lnTo>
                    <a:pt x="2820" y="9602"/>
                  </a:lnTo>
                  <a:cubicBezTo>
                    <a:pt x="2949" y="9602"/>
                    <a:pt x="3055" y="9493"/>
                    <a:pt x="3055" y="9359"/>
                  </a:cubicBezTo>
                  <a:cubicBezTo>
                    <a:pt x="3055" y="9225"/>
                    <a:pt x="2950" y="9116"/>
                    <a:pt x="2820" y="9116"/>
                  </a:cubicBezTo>
                  <a:lnTo>
                    <a:pt x="1802" y="9116"/>
                  </a:lnTo>
                  <a:cubicBezTo>
                    <a:pt x="1802" y="8466"/>
                    <a:pt x="1752" y="7852"/>
                    <a:pt x="1723" y="7212"/>
                  </a:cubicBezTo>
                  <a:lnTo>
                    <a:pt x="2467" y="7212"/>
                  </a:lnTo>
                  <a:cubicBezTo>
                    <a:pt x="2597" y="7212"/>
                    <a:pt x="2702" y="7103"/>
                    <a:pt x="2702" y="6969"/>
                  </a:cubicBezTo>
                  <a:cubicBezTo>
                    <a:pt x="2702" y="6835"/>
                    <a:pt x="2597" y="6726"/>
                    <a:pt x="2467" y="6726"/>
                  </a:cubicBezTo>
                  <a:lnTo>
                    <a:pt x="1684" y="6726"/>
                  </a:lnTo>
                  <a:cubicBezTo>
                    <a:pt x="1684" y="6066"/>
                    <a:pt x="1655" y="5411"/>
                    <a:pt x="1645" y="4781"/>
                  </a:cubicBezTo>
                  <a:lnTo>
                    <a:pt x="2467" y="4781"/>
                  </a:lnTo>
                  <a:cubicBezTo>
                    <a:pt x="2597" y="4781"/>
                    <a:pt x="2702" y="4672"/>
                    <a:pt x="2702" y="4538"/>
                  </a:cubicBezTo>
                  <a:cubicBezTo>
                    <a:pt x="2698" y="4406"/>
                    <a:pt x="2595" y="4300"/>
                    <a:pt x="2467" y="4295"/>
                  </a:cubicBezTo>
                  <a:lnTo>
                    <a:pt x="1606" y="4295"/>
                  </a:lnTo>
                  <a:cubicBezTo>
                    <a:pt x="1606" y="3393"/>
                    <a:pt x="1606" y="2483"/>
                    <a:pt x="1606" y="1581"/>
                  </a:cubicBezTo>
                  <a:cubicBezTo>
                    <a:pt x="1606" y="1447"/>
                    <a:pt x="1500" y="1338"/>
                    <a:pt x="1371" y="1338"/>
                  </a:cubicBezTo>
                  <a:close/>
                  <a:moveTo>
                    <a:pt x="16526" y="6928"/>
                  </a:moveTo>
                  <a:lnTo>
                    <a:pt x="17544" y="6928"/>
                  </a:lnTo>
                  <a:cubicBezTo>
                    <a:pt x="17544" y="7151"/>
                    <a:pt x="17544" y="7428"/>
                    <a:pt x="17544" y="7738"/>
                  </a:cubicBezTo>
                  <a:lnTo>
                    <a:pt x="17466" y="7738"/>
                  </a:lnTo>
                  <a:cubicBezTo>
                    <a:pt x="17183" y="7974"/>
                    <a:pt x="16865" y="8169"/>
                    <a:pt x="16526" y="8305"/>
                  </a:cubicBezTo>
                  <a:cubicBezTo>
                    <a:pt x="16629" y="7762"/>
                    <a:pt x="16634" y="7300"/>
                    <a:pt x="16643" y="7009"/>
                  </a:cubicBezTo>
                  <a:lnTo>
                    <a:pt x="16526" y="6928"/>
                  </a:lnTo>
                  <a:close/>
                  <a:moveTo>
                    <a:pt x="17583" y="8346"/>
                  </a:moveTo>
                  <a:cubicBezTo>
                    <a:pt x="17583" y="8627"/>
                    <a:pt x="17583" y="8917"/>
                    <a:pt x="17583" y="9237"/>
                  </a:cubicBezTo>
                  <a:cubicBezTo>
                    <a:pt x="17583" y="9237"/>
                    <a:pt x="17600" y="9237"/>
                    <a:pt x="17544" y="9237"/>
                  </a:cubicBezTo>
                  <a:cubicBezTo>
                    <a:pt x="17238" y="9488"/>
                    <a:pt x="16857" y="9676"/>
                    <a:pt x="16487" y="9804"/>
                  </a:cubicBezTo>
                  <a:cubicBezTo>
                    <a:pt x="16637" y="9523"/>
                    <a:pt x="16643" y="9173"/>
                    <a:pt x="16643" y="8873"/>
                  </a:cubicBezTo>
                  <a:lnTo>
                    <a:pt x="16526" y="8873"/>
                  </a:lnTo>
                  <a:cubicBezTo>
                    <a:pt x="16900" y="8748"/>
                    <a:pt x="17254" y="8569"/>
                    <a:pt x="17583" y="8346"/>
                  </a:cubicBezTo>
                  <a:close/>
                  <a:moveTo>
                    <a:pt x="9320" y="9480"/>
                  </a:moveTo>
                  <a:cubicBezTo>
                    <a:pt x="9658" y="9480"/>
                    <a:pt x="10001" y="9480"/>
                    <a:pt x="10339" y="9480"/>
                  </a:cubicBezTo>
                  <a:cubicBezTo>
                    <a:pt x="10339" y="9645"/>
                    <a:pt x="10339" y="9813"/>
                    <a:pt x="10339" y="10007"/>
                  </a:cubicBezTo>
                  <a:cubicBezTo>
                    <a:pt x="10339" y="10007"/>
                    <a:pt x="10356" y="10007"/>
                    <a:pt x="10299" y="10007"/>
                  </a:cubicBezTo>
                  <a:cubicBezTo>
                    <a:pt x="10002" y="10247"/>
                    <a:pt x="9676" y="10442"/>
                    <a:pt x="9320" y="10574"/>
                  </a:cubicBezTo>
                  <a:cubicBezTo>
                    <a:pt x="9330" y="10128"/>
                    <a:pt x="9320" y="9742"/>
                    <a:pt x="9320" y="9480"/>
                  </a:cubicBezTo>
                  <a:close/>
                  <a:moveTo>
                    <a:pt x="17622" y="9845"/>
                  </a:moveTo>
                  <a:cubicBezTo>
                    <a:pt x="17622" y="10136"/>
                    <a:pt x="17622" y="10426"/>
                    <a:pt x="17622" y="10736"/>
                  </a:cubicBezTo>
                  <a:cubicBezTo>
                    <a:pt x="17306" y="10995"/>
                    <a:pt x="16950" y="11177"/>
                    <a:pt x="16565" y="11303"/>
                  </a:cubicBezTo>
                  <a:cubicBezTo>
                    <a:pt x="16677" y="11002"/>
                    <a:pt x="16653" y="10682"/>
                    <a:pt x="16643" y="10371"/>
                  </a:cubicBezTo>
                  <a:lnTo>
                    <a:pt x="16526" y="10371"/>
                  </a:lnTo>
                  <a:cubicBezTo>
                    <a:pt x="16914" y="10246"/>
                    <a:pt x="17281" y="10073"/>
                    <a:pt x="17622" y="9845"/>
                  </a:cubicBezTo>
                  <a:close/>
                  <a:moveTo>
                    <a:pt x="10378" y="10574"/>
                  </a:moveTo>
                  <a:cubicBezTo>
                    <a:pt x="10378" y="10826"/>
                    <a:pt x="10378" y="11103"/>
                    <a:pt x="10378" y="11384"/>
                  </a:cubicBezTo>
                  <a:cubicBezTo>
                    <a:pt x="10378" y="11384"/>
                    <a:pt x="10404" y="11384"/>
                    <a:pt x="10339" y="11384"/>
                  </a:cubicBezTo>
                  <a:cubicBezTo>
                    <a:pt x="10033" y="11635"/>
                    <a:pt x="9691" y="11824"/>
                    <a:pt x="9320" y="11951"/>
                  </a:cubicBezTo>
                  <a:cubicBezTo>
                    <a:pt x="9358" y="11670"/>
                    <a:pt x="9320" y="11382"/>
                    <a:pt x="9320" y="11100"/>
                  </a:cubicBezTo>
                  <a:cubicBezTo>
                    <a:pt x="9696" y="10984"/>
                    <a:pt x="10050" y="10798"/>
                    <a:pt x="10378" y="10574"/>
                  </a:cubicBezTo>
                  <a:close/>
                  <a:moveTo>
                    <a:pt x="17622" y="11303"/>
                  </a:moveTo>
                  <a:lnTo>
                    <a:pt x="17622" y="12194"/>
                  </a:lnTo>
                  <a:cubicBezTo>
                    <a:pt x="17292" y="12458"/>
                    <a:pt x="16922" y="12667"/>
                    <a:pt x="16526" y="12802"/>
                  </a:cubicBezTo>
                  <a:cubicBezTo>
                    <a:pt x="16685" y="12453"/>
                    <a:pt x="16692" y="12150"/>
                    <a:pt x="16682" y="11830"/>
                  </a:cubicBezTo>
                  <a:lnTo>
                    <a:pt x="16526" y="11830"/>
                  </a:lnTo>
                  <a:cubicBezTo>
                    <a:pt x="16921" y="11709"/>
                    <a:pt x="17277" y="11536"/>
                    <a:pt x="17622" y="11303"/>
                  </a:cubicBezTo>
                  <a:close/>
                  <a:moveTo>
                    <a:pt x="10417" y="11951"/>
                  </a:moveTo>
                  <a:cubicBezTo>
                    <a:pt x="10417" y="12210"/>
                    <a:pt x="10417" y="12477"/>
                    <a:pt x="10417" y="12761"/>
                  </a:cubicBezTo>
                  <a:lnTo>
                    <a:pt x="10378" y="12761"/>
                  </a:lnTo>
                  <a:cubicBezTo>
                    <a:pt x="10065" y="13020"/>
                    <a:pt x="9703" y="13203"/>
                    <a:pt x="9320" y="13328"/>
                  </a:cubicBezTo>
                  <a:cubicBezTo>
                    <a:pt x="9358" y="13047"/>
                    <a:pt x="9369" y="12757"/>
                    <a:pt x="9360" y="12437"/>
                  </a:cubicBezTo>
                  <a:cubicBezTo>
                    <a:pt x="9731" y="12317"/>
                    <a:pt x="10093" y="12174"/>
                    <a:pt x="10417" y="11951"/>
                  </a:cubicBezTo>
                  <a:close/>
                  <a:moveTo>
                    <a:pt x="17661" y="12761"/>
                  </a:moveTo>
                  <a:lnTo>
                    <a:pt x="17661" y="13652"/>
                  </a:lnTo>
                  <a:cubicBezTo>
                    <a:pt x="17328" y="13925"/>
                    <a:pt x="16931" y="14169"/>
                    <a:pt x="16526" y="14301"/>
                  </a:cubicBezTo>
                  <a:cubicBezTo>
                    <a:pt x="16713" y="13981"/>
                    <a:pt x="16731" y="13658"/>
                    <a:pt x="16721" y="13328"/>
                  </a:cubicBezTo>
                  <a:lnTo>
                    <a:pt x="16526" y="13288"/>
                  </a:lnTo>
                  <a:cubicBezTo>
                    <a:pt x="16926" y="13178"/>
                    <a:pt x="17316" y="12998"/>
                    <a:pt x="17661" y="12761"/>
                  </a:cubicBezTo>
                  <a:close/>
                  <a:moveTo>
                    <a:pt x="10456" y="13328"/>
                  </a:moveTo>
                  <a:cubicBezTo>
                    <a:pt x="10456" y="13522"/>
                    <a:pt x="10456" y="13702"/>
                    <a:pt x="10456" y="13895"/>
                  </a:cubicBezTo>
                  <a:cubicBezTo>
                    <a:pt x="10461" y="13970"/>
                    <a:pt x="10460" y="14064"/>
                    <a:pt x="10456" y="14139"/>
                  </a:cubicBezTo>
                  <a:cubicBezTo>
                    <a:pt x="10456" y="14139"/>
                    <a:pt x="10464" y="14139"/>
                    <a:pt x="10417" y="14139"/>
                  </a:cubicBezTo>
                  <a:cubicBezTo>
                    <a:pt x="10098" y="14401"/>
                    <a:pt x="9709" y="14617"/>
                    <a:pt x="9320" y="14746"/>
                  </a:cubicBezTo>
                  <a:lnTo>
                    <a:pt x="9320" y="13855"/>
                  </a:lnTo>
                  <a:cubicBezTo>
                    <a:pt x="9715" y="13729"/>
                    <a:pt x="10110" y="13562"/>
                    <a:pt x="10456" y="13328"/>
                  </a:cubicBezTo>
                  <a:close/>
                  <a:moveTo>
                    <a:pt x="17661" y="14260"/>
                  </a:moveTo>
                  <a:cubicBezTo>
                    <a:pt x="17661" y="14561"/>
                    <a:pt x="17661" y="14870"/>
                    <a:pt x="17661" y="15151"/>
                  </a:cubicBezTo>
                  <a:cubicBezTo>
                    <a:pt x="17323" y="15424"/>
                    <a:pt x="16938" y="15594"/>
                    <a:pt x="16526" y="15718"/>
                  </a:cubicBezTo>
                  <a:cubicBezTo>
                    <a:pt x="16760" y="15427"/>
                    <a:pt x="16731" y="15126"/>
                    <a:pt x="16721" y="14787"/>
                  </a:cubicBezTo>
                  <a:lnTo>
                    <a:pt x="16526" y="14787"/>
                  </a:lnTo>
                  <a:cubicBezTo>
                    <a:pt x="16930" y="14679"/>
                    <a:pt x="17314" y="14499"/>
                    <a:pt x="17661" y="14260"/>
                  </a:cubicBezTo>
                  <a:close/>
                  <a:moveTo>
                    <a:pt x="10456" y="14706"/>
                  </a:moveTo>
                  <a:lnTo>
                    <a:pt x="10456" y="15516"/>
                  </a:lnTo>
                  <a:cubicBezTo>
                    <a:pt x="10131" y="15780"/>
                    <a:pt x="9754" y="15996"/>
                    <a:pt x="9360" y="16123"/>
                  </a:cubicBezTo>
                  <a:cubicBezTo>
                    <a:pt x="9425" y="15862"/>
                    <a:pt x="9408" y="15543"/>
                    <a:pt x="9399" y="15232"/>
                  </a:cubicBezTo>
                  <a:lnTo>
                    <a:pt x="9320" y="15232"/>
                  </a:lnTo>
                  <a:cubicBezTo>
                    <a:pt x="9720" y="15116"/>
                    <a:pt x="10110" y="14943"/>
                    <a:pt x="10456" y="14706"/>
                  </a:cubicBezTo>
                  <a:close/>
                  <a:moveTo>
                    <a:pt x="17661" y="15718"/>
                  </a:moveTo>
                  <a:cubicBezTo>
                    <a:pt x="17661" y="16009"/>
                    <a:pt x="17661" y="16298"/>
                    <a:pt x="17661" y="16569"/>
                  </a:cubicBezTo>
                  <a:cubicBezTo>
                    <a:pt x="17661" y="16569"/>
                    <a:pt x="17602" y="16569"/>
                    <a:pt x="17583" y="16569"/>
                  </a:cubicBezTo>
                  <a:cubicBezTo>
                    <a:pt x="17267" y="16823"/>
                    <a:pt x="16905" y="17005"/>
                    <a:pt x="16526" y="17136"/>
                  </a:cubicBezTo>
                  <a:cubicBezTo>
                    <a:pt x="16789" y="16884"/>
                    <a:pt x="16779" y="16584"/>
                    <a:pt x="16761" y="16245"/>
                  </a:cubicBezTo>
                  <a:lnTo>
                    <a:pt x="16526" y="16245"/>
                  </a:lnTo>
                  <a:cubicBezTo>
                    <a:pt x="16933" y="16142"/>
                    <a:pt x="17311" y="15956"/>
                    <a:pt x="17661" y="15718"/>
                  </a:cubicBezTo>
                  <a:close/>
                  <a:moveTo>
                    <a:pt x="10456" y="16083"/>
                  </a:moveTo>
                  <a:cubicBezTo>
                    <a:pt x="10456" y="16364"/>
                    <a:pt x="10456" y="16641"/>
                    <a:pt x="10456" y="16893"/>
                  </a:cubicBezTo>
                  <a:cubicBezTo>
                    <a:pt x="10456" y="16893"/>
                    <a:pt x="10464" y="16893"/>
                    <a:pt x="10417" y="16893"/>
                  </a:cubicBezTo>
                  <a:cubicBezTo>
                    <a:pt x="10094" y="17155"/>
                    <a:pt x="9751" y="17372"/>
                    <a:pt x="9360" y="17501"/>
                  </a:cubicBezTo>
                  <a:cubicBezTo>
                    <a:pt x="9500" y="17248"/>
                    <a:pt x="9486" y="16960"/>
                    <a:pt x="9477" y="16650"/>
                  </a:cubicBezTo>
                  <a:lnTo>
                    <a:pt x="9320" y="16650"/>
                  </a:lnTo>
                  <a:cubicBezTo>
                    <a:pt x="9723" y="16529"/>
                    <a:pt x="10106" y="16321"/>
                    <a:pt x="10456" y="16083"/>
                  </a:cubicBezTo>
                  <a:close/>
                  <a:moveTo>
                    <a:pt x="17740" y="17136"/>
                  </a:moveTo>
                  <a:cubicBezTo>
                    <a:pt x="17740" y="17728"/>
                    <a:pt x="17761" y="18226"/>
                    <a:pt x="17818" y="18594"/>
                  </a:cubicBezTo>
                  <a:lnTo>
                    <a:pt x="16643" y="18594"/>
                  </a:lnTo>
                  <a:cubicBezTo>
                    <a:pt x="16643" y="18352"/>
                    <a:pt x="16643" y="18062"/>
                    <a:pt x="16643" y="17703"/>
                  </a:cubicBezTo>
                  <a:cubicBezTo>
                    <a:pt x="17042" y="17575"/>
                    <a:pt x="17392" y="17375"/>
                    <a:pt x="17740" y="17136"/>
                  </a:cubicBezTo>
                  <a:close/>
                  <a:moveTo>
                    <a:pt x="10534" y="17460"/>
                  </a:moveTo>
                  <a:cubicBezTo>
                    <a:pt x="10534" y="17887"/>
                    <a:pt x="10534" y="18274"/>
                    <a:pt x="10534" y="18594"/>
                  </a:cubicBezTo>
                  <a:lnTo>
                    <a:pt x="9438" y="18594"/>
                  </a:lnTo>
                  <a:cubicBezTo>
                    <a:pt x="9438" y="18420"/>
                    <a:pt x="9438" y="18210"/>
                    <a:pt x="9438" y="17987"/>
                  </a:cubicBezTo>
                  <a:cubicBezTo>
                    <a:pt x="9838" y="17873"/>
                    <a:pt x="10189" y="17699"/>
                    <a:pt x="10534" y="17460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3" name="Freeform 632"/>
            <p:cNvSpPr/>
            <p:nvPr/>
          </p:nvSpPr>
          <p:spPr>
            <a:xfrm rot="21352145">
              <a:off x="6571178" y="3933193"/>
              <a:ext cx="902882" cy="1459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382" extrusionOk="0">
                  <a:moveTo>
                    <a:pt x="12916" y="6"/>
                  </a:moveTo>
                  <a:cubicBezTo>
                    <a:pt x="9707" y="-218"/>
                    <a:pt x="6839" y="5994"/>
                    <a:pt x="6023" y="8864"/>
                  </a:cubicBezTo>
                  <a:cubicBezTo>
                    <a:pt x="5565" y="10865"/>
                    <a:pt x="5660" y="12915"/>
                    <a:pt x="6300" y="14896"/>
                  </a:cubicBezTo>
                  <a:cubicBezTo>
                    <a:pt x="5949" y="15047"/>
                    <a:pt x="5634" y="15218"/>
                    <a:pt x="5349" y="15375"/>
                  </a:cubicBezTo>
                  <a:cubicBezTo>
                    <a:pt x="5064" y="15533"/>
                    <a:pt x="4496" y="15775"/>
                    <a:pt x="4002" y="15956"/>
                  </a:cubicBezTo>
                  <a:cubicBezTo>
                    <a:pt x="3613" y="14748"/>
                    <a:pt x="2611" y="12874"/>
                    <a:pt x="1586" y="12953"/>
                  </a:cubicBezTo>
                  <a:cubicBezTo>
                    <a:pt x="-76" y="13055"/>
                    <a:pt x="1" y="16562"/>
                    <a:pt x="1" y="16562"/>
                  </a:cubicBezTo>
                  <a:cubicBezTo>
                    <a:pt x="1" y="17589"/>
                    <a:pt x="957" y="19859"/>
                    <a:pt x="2219" y="20372"/>
                  </a:cubicBezTo>
                  <a:cubicBezTo>
                    <a:pt x="2263" y="20381"/>
                    <a:pt x="2295" y="20381"/>
                    <a:pt x="2338" y="20372"/>
                  </a:cubicBezTo>
                  <a:lnTo>
                    <a:pt x="2536" y="20372"/>
                  </a:lnTo>
                  <a:cubicBezTo>
                    <a:pt x="2769" y="20334"/>
                    <a:pt x="3009" y="20320"/>
                    <a:pt x="3250" y="20322"/>
                  </a:cubicBezTo>
                  <a:cubicBezTo>
                    <a:pt x="3297" y="20328"/>
                    <a:pt x="3361" y="20328"/>
                    <a:pt x="3408" y="20322"/>
                  </a:cubicBezTo>
                  <a:cubicBezTo>
                    <a:pt x="4092" y="20080"/>
                    <a:pt x="4240" y="18866"/>
                    <a:pt x="4240" y="17899"/>
                  </a:cubicBezTo>
                  <a:lnTo>
                    <a:pt x="5270" y="17975"/>
                  </a:lnTo>
                  <a:cubicBezTo>
                    <a:pt x="6420" y="18071"/>
                    <a:pt x="7558" y="18134"/>
                    <a:pt x="8717" y="18152"/>
                  </a:cubicBezTo>
                  <a:cubicBezTo>
                    <a:pt x="9141" y="18386"/>
                    <a:pt x="9662" y="18510"/>
                    <a:pt x="10222" y="18530"/>
                  </a:cubicBezTo>
                  <a:lnTo>
                    <a:pt x="10302" y="18530"/>
                  </a:lnTo>
                  <a:cubicBezTo>
                    <a:pt x="10614" y="18523"/>
                    <a:pt x="10906" y="18482"/>
                    <a:pt x="11173" y="18379"/>
                  </a:cubicBezTo>
                  <a:cubicBezTo>
                    <a:pt x="12171" y="18496"/>
                    <a:pt x="13211" y="18549"/>
                    <a:pt x="14224" y="18581"/>
                  </a:cubicBezTo>
                  <a:cubicBezTo>
                    <a:pt x="14699" y="18581"/>
                    <a:pt x="15160" y="18620"/>
                    <a:pt x="15729" y="18656"/>
                  </a:cubicBezTo>
                  <a:cubicBezTo>
                    <a:pt x="15416" y="19611"/>
                    <a:pt x="15160" y="20829"/>
                    <a:pt x="15729" y="21155"/>
                  </a:cubicBezTo>
                  <a:cubicBezTo>
                    <a:pt x="15769" y="21173"/>
                    <a:pt x="15800" y="21174"/>
                    <a:pt x="15848" y="21180"/>
                  </a:cubicBezTo>
                  <a:cubicBezTo>
                    <a:pt x="16079" y="21209"/>
                    <a:pt x="16311" y="21264"/>
                    <a:pt x="16522" y="21332"/>
                  </a:cubicBezTo>
                  <a:lnTo>
                    <a:pt x="16720" y="21382"/>
                  </a:lnTo>
                  <a:lnTo>
                    <a:pt x="16918" y="21382"/>
                  </a:lnTo>
                  <a:cubicBezTo>
                    <a:pt x="18295" y="21038"/>
                    <a:pt x="19955" y="18959"/>
                    <a:pt x="20325" y="17950"/>
                  </a:cubicBezTo>
                  <a:cubicBezTo>
                    <a:pt x="20344" y="17907"/>
                    <a:pt x="21524" y="14509"/>
                    <a:pt x="19929" y="14189"/>
                  </a:cubicBezTo>
                  <a:cubicBezTo>
                    <a:pt x="19426" y="14087"/>
                    <a:pt x="18752" y="14473"/>
                    <a:pt x="17869" y="15325"/>
                  </a:cubicBezTo>
                  <a:cubicBezTo>
                    <a:pt x="17381" y="15809"/>
                    <a:pt x="16927" y="16314"/>
                    <a:pt x="16561" y="16839"/>
                  </a:cubicBezTo>
                  <a:cubicBezTo>
                    <a:pt x="16115" y="16549"/>
                    <a:pt x="15632" y="16193"/>
                    <a:pt x="15214" y="15855"/>
                  </a:cubicBezTo>
                  <a:cubicBezTo>
                    <a:pt x="14920" y="15625"/>
                    <a:pt x="14648" y="15412"/>
                    <a:pt x="14382" y="15249"/>
                  </a:cubicBezTo>
                  <a:cubicBezTo>
                    <a:pt x="15315" y="13659"/>
                    <a:pt x="15916" y="12013"/>
                    <a:pt x="16244" y="10328"/>
                  </a:cubicBezTo>
                  <a:cubicBezTo>
                    <a:pt x="16477" y="8222"/>
                    <a:pt x="16335" y="6098"/>
                    <a:pt x="15769" y="4018"/>
                  </a:cubicBezTo>
                  <a:cubicBezTo>
                    <a:pt x="15294" y="2242"/>
                    <a:pt x="14398" y="108"/>
                    <a:pt x="12916" y="6"/>
                  </a:cubicBezTo>
                  <a:close/>
                  <a:moveTo>
                    <a:pt x="9192" y="3110"/>
                  </a:moveTo>
                  <a:cubicBezTo>
                    <a:pt x="11087" y="3537"/>
                    <a:pt x="13138" y="3684"/>
                    <a:pt x="15135" y="3539"/>
                  </a:cubicBezTo>
                  <a:cubicBezTo>
                    <a:pt x="15135" y="3684"/>
                    <a:pt x="15206" y="3817"/>
                    <a:pt x="15254" y="3968"/>
                  </a:cubicBezTo>
                  <a:cubicBezTo>
                    <a:pt x="13115" y="4130"/>
                    <a:pt x="10959" y="3996"/>
                    <a:pt x="8915" y="3564"/>
                  </a:cubicBezTo>
                  <a:cubicBezTo>
                    <a:pt x="9010" y="3401"/>
                    <a:pt x="9088" y="3261"/>
                    <a:pt x="9192" y="3110"/>
                  </a:cubicBezTo>
                  <a:close/>
                  <a:moveTo>
                    <a:pt x="8717" y="3867"/>
                  </a:moveTo>
                  <a:cubicBezTo>
                    <a:pt x="10272" y="4206"/>
                    <a:pt x="11906" y="4358"/>
                    <a:pt x="13550" y="4346"/>
                  </a:cubicBezTo>
                  <a:cubicBezTo>
                    <a:pt x="14141" y="4347"/>
                    <a:pt x="14748" y="4319"/>
                    <a:pt x="15333" y="4271"/>
                  </a:cubicBezTo>
                  <a:cubicBezTo>
                    <a:pt x="15856" y="6254"/>
                    <a:pt x="15989" y="8271"/>
                    <a:pt x="15769" y="10277"/>
                  </a:cubicBezTo>
                  <a:cubicBezTo>
                    <a:pt x="15641" y="10962"/>
                    <a:pt x="15459" y="11650"/>
                    <a:pt x="15214" y="12322"/>
                  </a:cubicBezTo>
                  <a:cubicBezTo>
                    <a:pt x="12166" y="12535"/>
                    <a:pt x="9110" y="12320"/>
                    <a:pt x="6221" y="11665"/>
                  </a:cubicBezTo>
                  <a:cubicBezTo>
                    <a:pt x="6173" y="10762"/>
                    <a:pt x="6267" y="9857"/>
                    <a:pt x="6498" y="8965"/>
                  </a:cubicBezTo>
                  <a:cubicBezTo>
                    <a:pt x="7013" y="7223"/>
                    <a:pt x="7734" y="5526"/>
                    <a:pt x="8717" y="3867"/>
                  </a:cubicBezTo>
                  <a:close/>
                  <a:moveTo>
                    <a:pt x="10460" y="6037"/>
                  </a:moveTo>
                  <a:cubicBezTo>
                    <a:pt x="9259" y="6175"/>
                    <a:pt x="8244" y="6701"/>
                    <a:pt x="7806" y="7425"/>
                  </a:cubicBezTo>
                  <a:cubicBezTo>
                    <a:pt x="7290" y="8177"/>
                    <a:pt x="7341" y="9029"/>
                    <a:pt x="7964" y="9747"/>
                  </a:cubicBezTo>
                  <a:cubicBezTo>
                    <a:pt x="8838" y="10432"/>
                    <a:pt x="10184" y="10816"/>
                    <a:pt x="11569" y="10782"/>
                  </a:cubicBezTo>
                  <a:cubicBezTo>
                    <a:pt x="11954" y="10785"/>
                    <a:pt x="12347" y="10770"/>
                    <a:pt x="12718" y="10706"/>
                  </a:cubicBezTo>
                  <a:cubicBezTo>
                    <a:pt x="14013" y="10541"/>
                    <a:pt x="14958" y="9828"/>
                    <a:pt x="15056" y="8990"/>
                  </a:cubicBezTo>
                  <a:cubicBezTo>
                    <a:pt x="15201" y="8092"/>
                    <a:pt x="14690" y="7220"/>
                    <a:pt x="13669" y="6593"/>
                  </a:cubicBezTo>
                  <a:cubicBezTo>
                    <a:pt x="12795" y="6089"/>
                    <a:pt x="11613" y="5879"/>
                    <a:pt x="10460" y="6037"/>
                  </a:cubicBezTo>
                  <a:close/>
                  <a:moveTo>
                    <a:pt x="10539" y="6315"/>
                  </a:moveTo>
                  <a:cubicBezTo>
                    <a:pt x="11554" y="6169"/>
                    <a:pt x="12622" y="6349"/>
                    <a:pt x="13392" y="6795"/>
                  </a:cubicBezTo>
                  <a:cubicBezTo>
                    <a:pt x="14319" y="7360"/>
                    <a:pt x="14770" y="8153"/>
                    <a:pt x="14620" y="8965"/>
                  </a:cubicBezTo>
                  <a:cubicBezTo>
                    <a:pt x="14536" y="9674"/>
                    <a:pt x="13735" y="10262"/>
                    <a:pt x="12639" y="10404"/>
                  </a:cubicBezTo>
                  <a:cubicBezTo>
                    <a:pt x="11091" y="10659"/>
                    <a:pt x="9435" y="10322"/>
                    <a:pt x="8400" y="9545"/>
                  </a:cubicBezTo>
                  <a:cubicBezTo>
                    <a:pt x="7855" y="8916"/>
                    <a:pt x="7793" y="8185"/>
                    <a:pt x="8241" y="7526"/>
                  </a:cubicBezTo>
                  <a:cubicBezTo>
                    <a:pt x="8617" y="6895"/>
                    <a:pt x="9495" y="6433"/>
                    <a:pt x="10539" y="6315"/>
                  </a:cubicBezTo>
                  <a:close/>
                  <a:moveTo>
                    <a:pt x="10698" y="6643"/>
                  </a:moveTo>
                  <a:cubicBezTo>
                    <a:pt x="9835" y="6754"/>
                    <a:pt x="9117" y="7131"/>
                    <a:pt x="8796" y="7653"/>
                  </a:cubicBezTo>
                  <a:cubicBezTo>
                    <a:pt x="8419" y="8200"/>
                    <a:pt x="8494" y="8822"/>
                    <a:pt x="8955" y="9344"/>
                  </a:cubicBezTo>
                  <a:cubicBezTo>
                    <a:pt x="9563" y="9845"/>
                    <a:pt x="10494" y="10128"/>
                    <a:pt x="11490" y="10126"/>
                  </a:cubicBezTo>
                  <a:cubicBezTo>
                    <a:pt x="11779" y="10126"/>
                    <a:pt x="12045" y="10102"/>
                    <a:pt x="12322" y="10050"/>
                  </a:cubicBezTo>
                  <a:cubicBezTo>
                    <a:pt x="13248" y="9929"/>
                    <a:pt x="13969" y="9437"/>
                    <a:pt x="14065" y="8839"/>
                  </a:cubicBezTo>
                  <a:cubicBezTo>
                    <a:pt x="14207" y="8167"/>
                    <a:pt x="13809" y="7513"/>
                    <a:pt x="13035" y="7047"/>
                  </a:cubicBezTo>
                  <a:cubicBezTo>
                    <a:pt x="12401" y="6680"/>
                    <a:pt x="11536" y="6531"/>
                    <a:pt x="10698" y="6643"/>
                  </a:cubicBezTo>
                  <a:close/>
                  <a:moveTo>
                    <a:pt x="10777" y="6971"/>
                  </a:moveTo>
                  <a:cubicBezTo>
                    <a:pt x="10935" y="6960"/>
                    <a:pt x="11095" y="6960"/>
                    <a:pt x="11252" y="6971"/>
                  </a:cubicBezTo>
                  <a:cubicBezTo>
                    <a:pt x="11796" y="6968"/>
                    <a:pt x="12316" y="7092"/>
                    <a:pt x="12718" y="7325"/>
                  </a:cubicBezTo>
                  <a:cubicBezTo>
                    <a:pt x="13357" y="7718"/>
                    <a:pt x="13656" y="8277"/>
                    <a:pt x="13550" y="8839"/>
                  </a:cubicBezTo>
                  <a:cubicBezTo>
                    <a:pt x="13492" y="9323"/>
                    <a:pt x="12953" y="9729"/>
                    <a:pt x="12203" y="9823"/>
                  </a:cubicBezTo>
                  <a:cubicBezTo>
                    <a:pt x="11130" y="10000"/>
                    <a:pt x="9976" y="9763"/>
                    <a:pt x="9272" y="9217"/>
                  </a:cubicBezTo>
                  <a:cubicBezTo>
                    <a:pt x="8914" y="8774"/>
                    <a:pt x="8911" y="8233"/>
                    <a:pt x="9232" y="7779"/>
                  </a:cubicBezTo>
                  <a:cubicBezTo>
                    <a:pt x="9501" y="7357"/>
                    <a:pt x="10072" y="7052"/>
                    <a:pt x="10777" y="6971"/>
                  </a:cubicBezTo>
                  <a:close/>
                  <a:moveTo>
                    <a:pt x="6261" y="11968"/>
                  </a:moveTo>
                  <a:lnTo>
                    <a:pt x="6974" y="12094"/>
                  </a:lnTo>
                  <a:cubicBezTo>
                    <a:pt x="6917" y="12215"/>
                    <a:pt x="6894" y="12340"/>
                    <a:pt x="6894" y="12473"/>
                  </a:cubicBezTo>
                  <a:cubicBezTo>
                    <a:pt x="6894" y="12533"/>
                    <a:pt x="6894" y="12589"/>
                    <a:pt x="6894" y="12650"/>
                  </a:cubicBezTo>
                  <a:lnTo>
                    <a:pt x="6261" y="12524"/>
                  </a:lnTo>
                  <a:cubicBezTo>
                    <a:pt x="6261" y="12336"/>
                    <a:pt x="6261" y="12156"/>
                    <a:pt x="6261" y="11968"/>
                  </a:cubicBezTo>
                  <a:close/>
                  <a:moveTo>
                    <a:pt x="7330" y="12120"/>
                  </a:moveTo>
                  <a:cubicBezTo>
                    <a:pt x="7777" y="12198"/>
                    <a:pt x="8231" y="12261"/>
                    <a:pt x="8677" y="12322"/>
                  </a:cubicBezTo>
                  <a:cubicBezTo>
                    <a:pt x="8689" y="12506"/>
                    <a:pt x="8664" y="12693"/>
                    <a:pt x="8638" y="12877"/>
                  </a:cubicBezTo>
                  <a:cubicBezTo>
                    <a:pt x="8210" y="12822"/>
                    <a:pt x="7757" y="12747"/>
                    <a:pt x="7330" y="12675"/>
                  </a:cubicBezTo>
                  <a:cubicBezTo>
                    <a:pt x="7330" y="12578"/>
                    <a:pt x="7330" y="12494"/>
                    <a:pt x="7330" y="12397"/>
                  </a:cubicBezTo>
                  <a:cubicBezTo>
                    <a:pt x="7330" y="12301"/>
                    <a:pt x="7330" y="12210"/>
                    <a:pt x="7330" y="12120"/>
                  </a:cubicBezTo>
                  <a:close/>
                  <a:moveTo>
                    <a:pt x="9192" y="12372"/>
                  </a:moveTo>
                  <a:cubicBezTo>
                    <a:pt x="9579" y="12472"/>
                    <a:pt x="9955" y="12538"/>
                    <a:pt x="10341" y="12574"/>
                  </a:cubicBezTo>
                  <a:cubicBezTo>
                    <a:pt x="10365" y="12726"/>
                    <a:pt x="10370" y="12877"/>
                    <a:pt x="10341" y="13028"/>
                  </a:cubicBezTo>
                  <a:cubicBezTo>
                    <a:pt x="9942" y="12998"/>
                    <a:pt x="9512" y="12944"/>
                    <a:pt x="9113" y="12902"/>
                  </a:cubicBezTo>
                  <a:cubicBezTo>
                    <a:pt x="9113" y="12727"/>
                    <a:pt x="9135" y="12553"/>
                    <a:pt x="9192" y="12372"/>
                  </a:cubicBezTo>
                  <a:close/>
                  <a:moveTo>
                    <a:pt x="15056" y="12599"/>
                  </a:moveTo>
                  <a:lnTo>
                    <a:pt x="14937" y="13028"/>
                  </a:lnTo>
                  <a:lnTo>
                    <a:pt x="14897" y="13028"/>
                  </a:lnTo>
                  <a:lnTo>
                    <a:pt x="13907" y="13079"/>
                  </a:lnTo>
                  <a:cubicBezTo>
                    <a:pt x="13864" y="12943"/>
                    <a:pt x="13864" y="12810"/>
                    <a:pt x="13907" y="12675"/>
                  </a:cubicBezTo>
                  <a:cubicBezTo>
                    <a:pt x="14306" y="12675"/>
                    <a:pt x="14666" y="12629"/>
                    <a:pt x="15056" y="12599"/>
                  </a:cubicBezTo>
                  <a:close/>
                  <a:moveTo>
                    <a:pt x="10777" y="12624"/>
                  </a:moveTo>
                  <a:cubicBezTo>
                    <a:pt x="11138" y="12624"/>
                    <a:pt x="11465" y="12663"/>
                    <a:pt x="11807" y="12675"/>
                  </a:cubicBezTo>
                  <a:cubicBezTo>
                    <a:pt x="11804" y="12831"/>
                    <a:pt x="11845" y="12976"/>
                    <a:pt x="11886" y="13129"/>
                  </a:cubicBezTo>
                  <a:lnTo>
                    <a:pt x="11847" y="13104"/>
                  </a:lnTo>
                  <a:cubicBezTo>
                    <a:pt x="11486" y="13104"/>
                    <a:pt x="11129" y="13104"/>
                    <a:pt x="10777" y="13104"/>
                  </a:cubicBezTo>
                  <a:cubicBezTo>
                    <a:pt x="10801" y="12937"/>
                    <a:pt x="10801" y="12791"/>
                    <a:pt x="10777" y="12624"/>
                  </a:cubicBezTo>
                  <a:close/>
                  <a:moveTo>
                    <a:pt x="12322" y="12650"/>
                  </a:moveTo>
                  <a:cubicBezTo>
                    <a:pt x="12559" y="12650"/>
                    <a:pt x="12798" y="12650"/>
                    <a:pt x="13035" y="12650"/>
                  </a:cubicBezTo>
                  <a:lnTo>
                    <a:pt x="13392" y="12650"/>
                  </a:lnTo>
                  <a:cubicBezTo>
                    <a:pt x="13343" y="12803"/>
                    <a:pt x="13349" y="12950"/>
                    <a:pt x="13392" y="13104"/>
                  </a:cubicBezTo>
                  <a:cubicBezTo>
                    <a:pt x="13031" y="13104"/>
                    <a:pt x="12673" y="13104"/>
                    <a:pt x="12322" y="13104"/>
                  </a:cubicBezTo>
                  <a:cubicBezTo>
                    <a:pt x="12293" y="12949"/>
                    <a:pt x="12293" y="12804"/>
                    <a:pt x="12322" y="12650"/>
                  </a:cubicBezTo>
                  <a:close/>
                  <a:moveTo>
                    <a:pt x="6340" y="12852"/>
                  </a:moveTo>
                  <a:cubicBezTo>
                    <a:pt x="8214" y="13249"/>
                    <a:pt x="10149" y="13454"/>
                    <a:pt x="12124" y="13457"/>
                  </a:cubicBezTo>
                  <a:cubicBezTo>
                    <a:pt x="13029" y="13456"/>
                    <a:pt x="13961" y="13410"/>
                    <a:pt x="14858" y="13331"/>
                  </a:cubicBezTo>
                  <a:cubicBezTo>
                    <a:pt x="14571" y="14018"/>
                    <a:pt x="14197" y="14689"/>
                    <a:pt x="13788" y="15350"/>
                  </a:cubicBezTo>
                  <a:cubicBezTo>
                    <a:pt x="13636" y="15556"/>
                    <a:pt x="13525" y="15743"/>
                    <a:pt x="13392" y="15931"/>
                  </a:cubicBezTo>
                  <a:cubicBezTo>
                    <a:pt x="12034" y="16535"/>
                    <a:pt x="8091" y="16103"/>
                    <a:pt x="7132" y="15729"/>
                  </a:cubicBezTo>
                  <a:cubicBezTo>
                    <a:pt x="6712" y="14788"/>
                    <a:pt x="6456" y="13827"/>
                    <a:pt x="6340" y="12852"/>
                  </a:cubicBezTo>
                  <a:close/>
                  <a:moveTo>
                    <a:pt x="2616" y="14240"/>
                  </a:moveTo>
                  <a:cubicBezTo>
                    <a:pt x="2692" y="14348"/>
                    <a:pt x="2747" y="14478"/>
                    <a:pt x="2814" y="14593"/>
                  </a:cubicBezTo>
                  <a:cubicBezTo>
                    <a:pt x="2102" y="14743"/>
                    <a:pt x="1341" y="14794"/>
                    <a:pt x="595" y="14744"/>
                  </a:cubicBezTo>
                  <a:cubicBezTo>
                    <a:pt x="595" y="14611"/>
                    <a:pt x="676" y="14487"/>
                    <a:pt x="714" y="14366"/>
                  </a:cubicBezTo>
                  <a:cubicBezTo>
                    <a:pt x="1349" y="14410"/>
                    <a:pt x="2003" y="14355"/>
                    <a:pt x="2616" y="14240"/>
                  </a:cubicBezTo>
                  <a:close/>
                  <a:moveTo>
                    <a:pt x="3051" y="14871"/>
                  </a:moveTo>
                  <a:cubicBezTo>
                    <a:pt x="3373" y="15447"/>
                    <a:pt x="3611" y="16030"/>
                    <a:pt x="3725" y="16637"/>
                  </a:cubicBezTo>
                  <a:cubicBezTo>
                    <a:pt x="3716" y="16885"/>
                    <a:pt x="3715" y="17154"/>
                    <a:pt x="3725" y="17420"/>
                  </a:cubicBezTo>
                  <a:cubicBezTo>
                    <a:pt x="2735" y="17619"/>
                    <a:pt x="1662" y="17671"/>
                    <a:pt x="635" y="17571"/>
                  </a:cubicBezTo>
                  <a:cubicBezTo>
                    <a:pt x="518" y="17245"/>
                    <a:pt x="459" y="16920"/>
                    <a:pt x="437" y="16587"/>
                  </a:cubicBezTo>
                  <a:cubicBezTo>
                    <a:pt x="424" y="16064"/>
                    <a:pt x="454" y="15541"/>
                    <a:pt x="556" y="15022"/>
                  </a:cubicBezTo>
                  <a:cubicBezTo>
                    <a:pt x="750" y="15042"/>
                    <a:pt x="953" y="15047"/>
                    <a:pt x="1150" y="15047"/>
                  </a:cubicBezTo>
                  <a:cubicBezTo>
                    <a:pt x="1795" y="15049"/>
                    <a:pt x="2439" y="15000"/>
                    <a:pt x="3051" y="14871"/>
                  </a:cubicBezTo>
                  <a:close/>
                  <a:moveTo>
                    <a:pt x="6340" y="15249"/>
                  </a:moveTo>
                  <a:cubicBezTo>
                    <a:pt x="6416" y="15473"/>
                    <a:pt x="6522" y="15675"/>
                    <a:pt x="6617" y="15880"/>
                  </a:cubicBezTo>
                  <a:cubicBezTo>
                    <a:pt x="6903" y="16564"/>
                    <a:pt x="7382" y="17204"/>
                    <a:pt x="8043" y="17773"/>
                  </a:cubicBezTo>
                  <a:lnTo>
                    <a:pt x="8123" y="17849"/>
                  </a:lnTo>
                  <a:cubicBezTo>
                    <a:pt x="7088" y="17849"/>
                    <a:pt x="6237" y="17745"/>
                    <a:pt x="5230" y="17672"/>
                  </a:cubicBezTo>
                  <a:lnTo>
                    <a:pt x="4121" y="17622"/>
                  </a:lnTo>
                  <a:cubicBezTo>
                    <a:pt x="4121" y="17072"/>
                    <a:pt x="4042" y="16649"/>
                    <a:pt x="4042" y="16637"/>
                  </a:cubicBezTo>
                  <a:cubicBezTo>
                    <a:pt x="4042" y="16625"/>
                    <a:pt x="4069" y="16468"/>
                    <a:pt x="4002" y="16360"/>
                  </a:cubicBezTo>
                  <a:cubicBezTo>
                    <a:pt x="4600" y="16118"/>
                    <a:pt x="5082" y="15857"/>
                    <a:pt x="5547" y="15628"/>
                  </a:cubicBezTo>
                  <a:cubicBezTo>
                    <a:pt x="5813" y="15495"/>
                    <a:pt x="6064" y="15376"/>
                    <a:pt x="6340" y="15249"/>
                  </a:cubicBezTo>
                  <a:close/>
                  <a:moveTo>
                    <a:pt x="18463" y="15300"/>
                  </a:moveTo>
                  <a:cubicBezTo>
                    <a:pt x="19031" y="15488"/>
                    <a:pt x="19648" y="15610"/>
                    <a:pt x="20285" y="15653"/>
                  </a:cubicBezTo>
                  <a:cubicBezTo>
                    <a:pt x="20285" y="15780"/>
                    <a:pt x="20285" y="15899"/>
                    <a:pt x="20285" y="16032"/>
                  </a:cubicBezTo>
                  <a:cubicBezTo>
                    <a:pt x="19529" y="15986"/>
                    <a:pt x="18804" y="15844"/>
                    <a:pt x="18146" y="15603"/>
                  </a:cubicBezTo>
                  <a:lnTo>
                    <a:pt x="18265" y="15476"/>
                  </a:lnTo>
                  <a:cubicBezTo>
                    <a:pt x="18350" y="15410"/>
                    <a:pt x="18396" y="15354"/>
                    <a:pt x="18463" y="15300"/>
                  </a:cubicBezTo>
                  <a:close/>
                  <a:moveTo>
                    <a:pt x="14105" y="15577"/>
                  </a:moveTo>
                  <a:lnTo>
                    <a:pt x="14779" y="16082"/>
                  </a:lnTo>
                  <a:cubicBezTo>
                    <a:pt x="15282" y="16463"/>
                    <a:pt x="15811" y="16847"/>
                    <a:pt x="16324" y="17167"/>
                  </a:cubicBezTo>
                  <a:cubicBezTo>
                    <a:pt x="16267" y="17258"/>
                    <a:pt x="16203" y="17360"/>
                    <a:pt x="16165" y="17445"/>
                  </a:cubicBezTo>
                  <a:cubicBezTo>
                    <a:pt x="16127" y="17529"/>
                    <a:pt x="15968" y="17866"/>
                    <a:pt x="15769" y="18404"/>
                  </a:cubicBezTo>
                  <a:lnTo>
                    <a:pt x="14145" y="18328"/>
                  </a:lnTo>
                  <a:cubicBezTo>
                    <a:pt x="13319" y="18292"/>
                    <a:pt x="12541" y="18242"/>
                    <a:pt x="11649" y="18152"/>
                  </a:cubicBezTo>
                  <a:cubicBezTo>
                    <a:pt x="12744" y="17414"/>
                    <a:pt x="13585" y="16536"/>
                    <a:pt x="14105" y="15577"/>
                  </a:cubicBezTo>
                  <a:close/>
                  <a:moveTo>
                    <a:pt x="17908" y="15905"/>
                  </a:moveTo>
                  <a:cubicBezTo>
                    <a:pt x="18625" y="16168"/>
                    <a:pt x="19423" y="16333"/>
                    <a:pt x="20246" y="16385"/>
                  </a:cubicBezTo>
                  <a:cubicBezTo>
                    <a:pt x="20186" y="16906"/>
                    <a:pt x="20082" y="17416"/>
                    <a:pt x="19889" y="17924"/>
                  </a:cubicBezTo>
                  <a:lnTo>
                    <a:pt x="19850" y="17924"/>
                  </a:lnTo>
                  <a:cubicBezTo>
                    <a:pt x="19721" y="18248"/>
                    <a:pt x="19554" y="18555"/>
                    <a:pt x="19335" y="18858"/>
                  </a:cubicBezTo>
                  <a:cubicBezTo>
                    <a:pt x="18297" y="18817"/>
                    <a:pt x="17269" y="18627"/>
                    <a:pt x="16363" y="18303"/>
                  </a:cubicBezTo>
                  <a:cubicBezTo>
                    <a:pt x="16458" y="18043"/>
                    <a:pt x="16566" y="17787"/>
                    <a:pt x="16680" y="17546"/>
                  </a:cubicBezTo>
                  <a:cubicBezTo>
                    <a:pt x="17000" y="16971"/>
                    <a:pt x="17413" y="16427"/>
                    <a:pt x="17908" y="15905"/>
                  </a:cubicBezTo>
                  <a:close/>
                  <a:moveTo>
                    <a:pt x="7291" y="16107"/>
                  </a:moveTo>
                  <a:cubicBezTo>
                    <a:pt x="8513" y="16376"/>
                    <a:pt x="9801" y="16504"/>
                    <a:pt x="11094" y="16511"/>
                  </a:cubicBezTo>
                  <a:cubicBezTo>
                    <a:pt x="11738" y="16518"/>
                    <a:pt x="12382" y="16457"/>
                    <a:pt x="12996" y="16334"/>
                  </a:cubicBezTo>
                  <a:cubicBezTo>
                    <a:pt x="12122" y="17555"/>
                    <a:pt x="11166" y="18227"/>
                    <a:pt x="10302" y="18227"/>
                  </a:cubicBezTo>
                  <a:lnTo>
                    <a:pt x="10222" y="18253"/>
                  </a:lnTo>
                  <a:cubicBezTo>
                    <a:pt x="9514" y="18211"/>
                    <a:pt x="8844" y="17994"/>
                    <a:pt x="8440" y="17622"/>
                  </a:cubicBezTo>
                  <a:cubicBezTo>
                    <a:pt x="7925" y="17163"/>
                    <a:pt x="7537" y="16648"/>
                    <a:pt x="7291" y="16107"/>
                  </a:cubicBezTo>
                  <a:close/>
                  <a:moveTo>
                    <a:pt x="3765" y="17748"/>
                  </a:moveTo>
                  <a:lnTo>
                    <a:pt x="3765" y="17924"/>
                  </a:lnTo>
                  <a:lnTo>
                    <a:pt x="3487" y="17975"/>
                  </a:lnTo>
                  <a:cubicBezTo>
                    <a:pt x="3459" y="17918"/>
                    <a:pt x="3424" y="17858"/>
                    <a:pt x="3408" y="17798"/>
                  </a:cubicBezTo>
                  <a:lnTo>
                    <a:pt x="3765" y="17748"/>
                  </a:lnTo>
                  <a:close/>
                  <a:moveTo>
                    <a:pt x="714" y="17874"/>
                  </a:moveTo>
                  <a:lnTo>
                    <a:pt x="1189" y="17899"/>
                  </a:lnTo>
                  <a:cubicBezTo>
                    <a:pt x="1189" y="17978"/>
                    <a:pt x="1192" y="18054"/>
                    <a:pt x="1269" y="18126"/>
                  </a:cubicBezTo>
                  <a:lnTo>
                    <a:pt x="793" y="18126"/>
                  </a:lnTo>
                  <a:cubicBezTo>
                    <a:pt x="793" y="18042"/>
                    <a:pt x="752" y="17959"/>
                    <a:pt x="714" y="17874"/>
                  </a:cubicBezTo>
                  <a:close/>
                  <a:moveTo>
                    <a:pt x="2655" y="17874"/>
                  </a:moveTo>
                  <a:cubicBezTo>
                    <a:pt x="2655" y="17814"/>
                    <a:pt x="2828" y="17886"/>
                    <a:pt x="2933" y="17874"/>
                  </a:cubicBezTo>
                  <a:cubicBezTo>
                    <a:pt x="2933" y="17934"/>
                    <a:pt x="2926" y="17990"/>
                    <a:pt x="3012" y="18051"/>
                  </a:cubicBezTo>
                  <a:cubicBezTo>
                    <a:pt x="2879" y="18051"/>
                    <a:pt x="2779" y="18053"/>
                    <a:pt x="2655" y="18101"/>
                  </a:cubicBezTo>
                  <a:cubicBezTo>
                    <a:pt x="2655" y="18023"/>
                    <a:pt x="2655" y="17934"/>
                    <a:pt x="2655" y="17874"/>
                  </a:cubicBezTo>
                  <a:close/>
                  <a:moveTo>
                    <a:pt x="1665" y="17924"/>
                  </a:moveTo>
                  <a:cubicBezTo>
                    <a:pt x="1874" y="17924"/>
                    <a:pt x="2007" y="17924"/>
                    <a:pt x="2140" y="17924"/>
                  </a:cubicBezTo>
                  <a:cubicBezTo>
                    <a:pt x="2140" y="17987"/>
                    <a:pt x="2140" y="18075"/>
                    <a:pt x="2140" y="18152"/>
                  </a:cubicBezTo>
                  <a:lnTo>
                    <a:pt x="1744" y="18152"/>
                  </a:lnTo>
                  <a:cubicBezTo>
                    <a:pt x="1703" y="18077"/>
                    <a:pt x="1681" y="18003"/>
                    <a:pt x="1665" y="17924"/>
                  </a:cubicBezTo>
                  <a:close/>
                  <a:moveTo>
                    <a:pt x="3765" y="18227"/>
                  </a:moveTo>
                  <a:cubicBezTo>
                    <a:pt x="3765" y="18553"/>
                    <a:pt x="3750" y="18834"/>
                    <a:pt x="3646" y="19136"/>
                  </a:cubicBezTo>
                  <a:cubicBezTo>
                    <a:pt x="3061" y="19147"/>
                    <a:pt x="2481" y="19180"/>
                    <a:pt x="1903" y="19237"/>
                  </a:cubicBezTo>
                  <a:lnTo>
                    <a:pt x="1467" y="19237"/>
                  </a:lnTo>
                  <a:cubicBezTo>
                    <a:pt x="1284" y="18987"/>
                    <a:pt x="1124" y="18717"/>
                    <a:pt x="991" y="18454"/>
                  </a:cubicBezTo>
                  <a:cubicBezTo>
                    <a:pt x="1175" y="18460"/>
                    <a:pt x="1362" y="18460"/>
                    <a:pt x="1546" y="18454"/>
                  </a:cubicBezTo>
                  <a:cubicBezTo>
                    <a:pt x="2299" y="18452"/>
                    <a:pt x="3052" y="18381"/>
                    <a:pt x="3765" y="18227"/>
                  </a:cubicBezTo>
                  <a:close/>
                  <a:moveTo>
                    <a:pt x="16205" y="18555"/>
                  </a:moveTo>
                  <a:lnTo>
                    <a:pt x="16522" y="18682"/>
                  </a:lnTo>
                  <a:cubicBezTo>
                    <a:pt x="16497" y="18732"/>
                    <a:pt x="16481" y="18761"/>
                    <a:pt x="16442" y="18808"/>
                  </a:cubicBezTo>
                  <a:lnTo>
                    <a:pt x="16403" y="18808"/>
                  </a:lnTo>
                  <a:lnTo>
                    <a:pt x="16165" y="18732"/>
                  </a:lnTo>
                  <a:lnTo>
                    <a:pt x="16205" y="18555"/>
                  </a:lnTo>
                  <a:close/>
                  <a:moveTo>
                    <a:pt x="16958" y="18782"/>
                  </a:moveTo>
                  <a:lnTo>
                    <a:pt x="17274" y="18858"/>
                  </a:lnTo>
                  <a:cubicBezTo>
                    <a:pt x="17274" y="18913"/>
                    <a:pt x="17252" y="18994"/>
                    <a:pt x="17195" y="19060"/>
                  </a:cubicBezTo>
                  <a:cubicBezTo>
                    <a:pt x="17072" y="19030"/>
                    <a:pt x="16923" y="18995"/>
                    <a:pt x="16799" y="18959"/>
                  </a:cubicBezTo>
                  <a:lnTo>
                    <a:pt x="16958" y="18782"/>
                  </a:lnTo>
                  <a:close/>
                  <a:moveTo>
                    <a:pt x="17710" y="18984"/>
                  </a:moveTo>
                  <a:lnTo>
                    <a:pt x="18106" y="19060"/>
                  </a:lnTo>
                  <a:cubicBezTo>
                    <a:pt x="18078" y="19124"/>
                    <a:pt x="18068" y="19176"/>
                    <a:pt x="18027" y="19237"/>
                  </a:cubicBezTo>
                  <a:lnTo>
                    <a:pt x="17948" y="19262"/>
                  </a:lnTo>
                  <a:lnTo>
                    <a:pt x="17591" y="19212"/>
                  </a:lnTo>
                  <a:cubicBezTo>
                    <a:pt x="17619" y="19138"/>
                    <a:pt x="17669" y="19055"/>
                    <a:pt x="17710" y="18984"/>
                  </a:cubicBezTo>
                  <a:close/>
                  <a:moveTo>
                    <a:pt x="16086" y="19085"/>
                  </a:moveTo>
                  <a:cubicBezTo>
                    <a:pt x="16887" y="19401"/>
                    <a:pt x="17768" y="19583"/>
                    <a:pt x="18701" y="19666"/>
                  </a:cubicBezTo>
                  <a:cubicBezTo>
                    <a:pt x="18476" y="19903"/>
                    <a:pt x="18250" y="20151"/>
                    <a:pt x="17988" y="20372"/>
                  </a:cubicBezTo>
                  <a:lnTo>
                    <a:pt x="17948" y="20398"/>
                  </a:lnTo>
                  <a:lnTo>
                    <a:pt x="17591" y="20322"/>
                  </a:lnTo>
                  <a:cubicBezTo>
                    <a:pt x="17050" y="20207"/>
                    <a:pt x="16391" y="20041"/>
                    <a:pt x="15888" y="19969"/>
                  </a:cubicBezTo>
                  <a:cubicBezTo>
                    <a:pt x="15888" y="19697"/>
                    <a:pt x="15991" y="19387"/>
                    <a:pt x="16086" y="19085"/>
                  </a:cubicBezTo>
                  <a:close/>
                  <a:moveTo>
                    <a:pt x="18621" y="19111"/>
                  </a:moveTo>
                  <a:lnTo>
                    <a:pt x="19097" y="19136"/>
                  </a:lnTo>
                  <a:lnTo>
                    <a:pt x="18899" y="19363"/>
                  </a:lnTo>
                  <a:cubicBezTo>
                    <a:pt x="18747" y="19363"/>
                    <a:pt x="18615" y="19374"/>
                    <a:pt x="18463" y="19338"/>
                  </a:cubicBezTo>
                  <a:cubicBezTo>
                    <a:pt x="18520" y="19259"/>
                    <a:pt x="18574" y="19189"/>
                    <a:pt x="18621" y="19111"/>
                  </a:cubicBezTo>
                  <a:close/>
                  <a:moveTo>
                    <a:pt x="3527" y="19464"/>
                  </a:moveTo>
                  <a:cubicBezTo>
                    <a:pt x="3505" y="19672"/>
                    <a:pt x="3399" y="19874"/>
                    <a:pt x="3210" y="20044"/>
                  </a:cubicBezTo>
                  <a:lnTo>
                    <a:pt x="3170" y="20044"/>
                  </a:lnTo>
                  <a:cubicBezTo>
                    <a:pt x="2911" y="20047"/>
                    <a:pt x="2669" y="20053"/>
                    <a:pt x="2418" y="20095"/>
                  </a:cubicBezTo>
                  <a:lnTo>
                    <a:pt x="2338" y="20095"/>
                  </a:lnTo>
                  <a:cubicBezTo>
                    <a:pt x="2064" y="19938"/>
                    <a:pt x="1830" y="19750"/>
                    <a:pt x="1665" y="19540"/>
                  </a:cubicBezTo>
                  <a:lnTo>
                    <a:pt x="1942" y="19540"/>
                  </a:lnTo>
                  <a:cubicBezTo>
                    <a:pt x="2464" y="19503"/>
                    <a:pt x="3052" y="19476"/>
                    <a:pt x="3527" y="19464"/>
                  </a:cubicBezTo>
                  <a:close/>
                  <a:moveTo>
                    <a:pt x="15848" y="20297"/>
                  </a:moveTo>
                  <a:cubicBezTo>
                    <a:pt x="16313" y="20369"/>
                    <a:pt x="16890" y="20516"/>
                    <a:pt x="17393" y="20625"/>
                  </a:cubicBezTo>
                  <a:lnTo>
                    <a:pt x="17631" y="20675"/>
                  </a:lnTo>
                  <a:cubicBezTo>
                    <a:pt x="17405" y="20842"/>
                    <a:pt x="17146" y="20978"/>
                    <a:pt x="16839" y="21079"/>
                  </a:cubicBezTo>
                  <a:lnTo>
                    <a:pt x="16720" y="21079"/>
                  </a:lnTo>
                  <a:cubicBezTo>
                    <a:pt x="16485" y="21010"/>
                    <a:pt x="16218" y="20942"/>
                    <a:pt x="15967" y="20902"/>
                  </a:cubicBezTo>
                  <a:cubicBezTo>
                    <a:pt x="15839" y="20712"/>
                    <a:pt x="15814" y="20503"/>
                    <a:pt x="15848" y="20297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4" name="Freeform 662"/>
            <p:cNvSpPr/>
            <p:nvPr/>
          </p:nvSpPr>
          <p:spPr>
            <a:xfrm rot="21352145">
              <a:off x="7437541" y="2828948"/>
              <a:ext cx="584615" cy="48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553" extrusionOk="0">
                  <a:moveTo>
                    <a:pt x="11209" y="4"/>
                  </a:moveTo>
                  <a:cubicBezTo>
                    <a:pt x="8896" y="-42"/>
                    <a:pt x="6760" y="330"/>
                    <a:pt x="5516" y="612"/>
                  </a:cubicBezTo>
                  <a:cubicBezTo>
                    <a:pt x="448" y="1742"/>
                    <a:pt x="-272" y="8020"/>
                    <a:pt x="73" y="11190"/>
                  </a:cubicBezTo>
                  <a:cubicBezTo>
                    <a:pt x="562" y="14488"/>
                    <a:pt x="2682" y="17103"/>
                    <a:pt x="5391" y="17735"/>
                  </a:cubicBezTo>
                  <a:cubicBezTo>
                    <a:pt x="5511" y="18682"/>
                    <a:pt x="5883" y="20938"/>
                    <a:pt x="6767" y="21540"/>
                  </a:cubicBezTo>
                  <a:cubicBezTo>
                    <a:pt x="6826" y="21558"/>
                    <a:pt x="6896" y="21558"/>
                    <a:pt x="6955" y="21540"/>
                  </a:cubicBezTo>
                  <a:lnTo>
                    <a:pt x="7080" y="21540"/>
                  </a:lnTo>
                  <a:cubicBezTo>
                    <a:pt x="7177" y="21498"/>
                    <a:pt x="7220" y="21422"/>
                    <a:pt x="7268" y="21311"/>
                  </a:cubicBezTo>
                  <a:cubicBezTo>
                    <a:pt x="7342" y="21111"/>
                    <a:pt x="7428" y="20842"/>
                    <a:pt x="7518" y="20550"/>
                  </a:cubicBezTo>
                  <a:cubicBezTo>
                    <a:pt x="7715" y="19823"/>
                    <a:pt x="8015" y="19183"/>
                    <a:pt x="8394" y="18572"/>
                  </a:cubicBezTo>
                  <a:lnTo>
                    <a:pt x="9457" y="18572"/>
                  </a:lnTo>
                  <a:cubicBezTo>
                    <a:pt x="11647" y="18481"/>
                    <a:pt x="16203" y="18313"/>
                    <a:pt x="18842" y="15908"/>
                  </a:cubicBezTo>
                  <a:cubicBezTo>
                    <a:pt x="20460" y="14418"/>
                    <a:pt x="21328" y="12055"/>
                    <a:pt x="21220" y="9592"/>
                  </a:cubicBezTo>
                  <a:cubicBezTo>
                    <a:pt x="21131" y="6546"/>
                    <a:pt x="19904" y="3717"/>
                    <a:pt x="17841" y="1982"/>
                  </a:cubicBezTo>
                  <a:cubicBezTo>
                    <a:pt x="16012" y="534"/>
                    <a:pt x="13522" y="49"/>
                    <a:pt x="11209" y="4"/>
                  </a:cubicBezTo>
                  <a:close/>
                  <a:moveTo>
                    <a:pt x="10834" y="765"/>
                  </a:moveTo>
                  <a:cubicBezTo>
                    <a:pt x="13115" y="618"/>
                    <a:pt x="15401" y="1253"/>
                    <a:pt x="17403" y="2591"/>
                  </a:cubicBezTo>
                  <a:cubicBezTo>
                    <a:pt x="19265" y="4146"/>
                    <a:pt x="20387" y="6697"/>
                    <a:pt x="20469" y="9440"/>
                  </a:cubicBezTo>
                  <a:cubicBezTo>
                    <a:pt x="20624" y="11654"/>
                    <a:pt x="19858" y="13798"/>
                    <a:pt x="18404" y="15147"/>
                  </a:cubicBezTo>
                  <a:cubicBezTo>
                    <a:pt x="15960" y="17370"/>
                    <a:pt x="11554" y="17491"/>
                    <a:pt x="9395" y="17582"/>
                  </a:cubicBezTo>
                  <a:cubicBezTo>
                    <a:pt x="8958" y="17571"/>
                    <a:pt x="8513" y="17650"/>
                    <a:pt x="8081" y="17735"/>
                  </a:cubicBezTo>
                  <a:cubicBezTo>
                    <a:pt x="8032" y="17717"/>
                    <a:pt x="8005" y="17717"/>
                    <a:pt x="7956" y="17735"/>
                  </a:cubicBezTo>
                  <a:cubicBezTo>
                    <a:pt x="7426" y="18448"/>
                    <a:pt x="6997" y="19251"/>
                    <a:pt x="6767" y="20170"/>
                  </a:cubicBezTo>
                  <a:cubicBezTo>
                    <a:pt x="6383" y="19215"/>
                    <a:pt x="6171" y="18183"/>
                    <a:pt x="6079" y="17126"/>
                  </a:cubicBezTo>
                  <a:cubicBezTo>
                    <a:pt x="6060" y="16934"/>
                    <a:pt x="5920" y="16796"/>
                    <a:pt x="5766" y="16745"/>
                  </a:cubicBezTo>
                  <a:cubicBezTo>
                    <a:pt x="3253" y="16284"/>
                    <a:pt x="1241" y="13994"/>
                    <a:pt x="761" y="10962"/>
                  </a:cubicBezTo>
                  <a:cubicBezTo>
                    <a:pt x="761" y="10962"/>
                    <a:pt x="3" y="2630"/>
                    <a:pt x="5641" y="1373"/>
                  </a:cubicBezTo>
                  <a:cubicBezTo>
                    <a:pt x="7362" y="982"/>
                    <a:pt x="9083" y="786"/>
                    <a:pt x="10834" y="765"/>
                  </a:cubicBezTo>
                  <a:close/>
                  <a:moveTo>
                    <a:pt x="16027" y="4874"/>
                  </a:moveTo>
                  <a:cubicBezTo>
                    <a:pt x="15078" y="5004"/>
                    <a:pt x="14078" y="5094"/>
                    <a:pt x="13149" y="5330"/>
                  </a:cubicBezTo>
                  <a:cubicBezTo>
                    <a:pt x="12928" y="5384"/>
                    <a:pt x="12731" y="5455"/>
                    <a:pt x="12523" y="5559"/>
                  </a:cubicBezTo>
                  <a:cubicBezTo>
                    <a:pt x="12280" y="5704"/>
                    <a:pt x="12043" y="5852"/>
                    <a:pt x="11772" y="5863"/>
                  </a:cubicBezTo>
                  <a:cubicBezTo>
                    <a:pt x="11628" y="5827"/>
                    <a:pt x="11458" y="5731"/>
                    <a:pt x="11334" y="5635"/>
                  </a:cubicBezTo>
                  <a:cubicBezTo>
                    <a:pt x="11153" y="5469"/>
                    <a:pt x="10936" y="5407"/>
                    <a:pt x="10709" y="5407"/>
                  </a:cubicBezTo>
                  <a:cubicBezTo>
                    <a:pt x="10413" y="5414"/>
                    <a:pt x="10162" y="5527"/>
                    <a:pt x="9958" y="5787"/>
                  </a:cubicBezTo>
                  <a:cubicBezTo>
                    <a:pt x="9838" y="5915"/>
                    <a:pt x="9782" y="5939"/>
                    <a:pt x="9708" y="5939"/>
                  </a:cubicBezTo>
                  <a:cubicBezTo>
                    <a:pt x="9624" y="5909"/>
                    <a:pt x="9533" y="5841"/>
                    <a:pt x="9457" y="5787"/>
                  </a:cubicBezTo>
                  <a:cubicBezTo>
                    <a:pt x="9143" y="5482"/>
                    <a:pt x="8759" y="5430"/>
                    <a:pt x="8394" y="5635"/>
                  </a:cubicBezTo>
                  <a:cubicBezTo>
                    <a:pt x="8105" y="5789"/>
                    <a:pt x="7865" y="6065"/>
                    <a:pt x="7706" y="6396"/>
                  </a:cubicBezTo>
                  <a:cubicBezTo>
                    <a:pt x="7511" y="6724"/>
                    <a:pt x="7418" y="6758"/>
                    <a:pt x="7268" y="6776"/>
                  </a:cubicBezTo>
                  <a:cubicBezTo>
                    <a:pt x="7004" y="6590"/>
                    <a:pt x="6742" y="6418"/>
                    <a:pt x="6517" y="6168"/>
                  </a:cubicBezTo>
                  <a:cubicBezTo>
                    <a:pt x="6360" y="5990"/>
                    <a:pt x="6198" y="5772"/>
                    <a:pt x="6016" y="5635"/>
                  </a:cubicBezTo>
                  <a:cubicBezTo>
                    <a:pt x="5888" y="5516"/>
                    <a:pt x="5707" y="5516"/>
                    <a:pt x="5578" y="5635"/>
                  </a:cubicBezTo>
                  <a:cubicBezTo>
                    <a:pt x="5402" y="5850"/>
                    <a:pt x="5273" y="6139"/>
                    <a:pt x="5140" y="6396"/>
                  </a:cubicBezTo>
                  <a:cubicBezTo>
                    <a:pt x="5005" y="6651"/>
                    <a:pt x="4712" y="7197"/>
                    <a:pt x="4577" y="7233"/>
                  </a:cubicBezTo>
                  <a:cubicBezTo>
                    <a:pt x="4442" y="7269"/>
                    <a:pt x="3952" y="6903"/>
                    <a:pt x="3576" y="6320"/>
                  </a:cubicBezTo>
                  <a:lnTo>
                    <a:pt x="3201" y="5787"/>
                  </a:lnTo>
                  <a:cubicBezTo>
                    <a:pt x="3057" y="5606"/>
                    <a:pt x="2787" y="5613"/>
                    <a:pt x="2638" y="5787"/>
                  </a:cubicBezTo>
                  <a:cubicBezTo>
                    <a:pt x="2485" y="5976"/>
                    <a:pt x="2495" y="6219"/>
                    <a:pt x="2638" y="6396"/>
                  </a:cubicBezTo>
                  <a:cubicBezTo>
                    <a:pt x="2750" y="6540"/>
                    <a:pt x="2853" y="6693"/>
                    <a:pt x="2951" y="6852"/>
                  </a:cubicBezTo>
                  <a:cubicBezTo>
                    <a:pt x="3311" y="7399"/>
                    <a:pt x="3793" y="8146"/>
                    <a:pt x="4452" y="8146"/>
                  </a:cubicBezTo>
                  <a:lnTo>
                    <a:pt x="4765" y="8146"/>
                  </a:lnTo>
                  <a:cubicBezTo>
                    <a:pt x="5185" y="8019"/>
                    <a:pt x="5466" y="7475"/>
                    <a:pt x="5766" y="6929"/>
                  </a:cubicBezTo>
                  <a:lnTo>
                    <a:pt x="5954" y="6700"/>
                  </a:lnTo>
                  <a:lnTo>
                    <a:pt x="6079" y="6852"/>
                  </a:lnTo>
                  <a:cubicBezTo>
                    <a:pt x="6649" y="7436"/>
                    <a:pt x="6920" y="7671"/>
                    <a:pt x="7205" y="7690"/>
                  </a:cubicBezTo>
                  <a:cubicBezTo>
                    <a:pt x="7662" y="7715"/>
                    <a:pt x="8133" y="7429"/>
                    <a:pt x="8331" y="6929"/>
                  </a:cubicBezTo>
                  <a:cubicBezTo>
                    <a:pt x="8466" y="6710"/>
                    <a:pt x="8494" y="6545"/>
                    <a:pt x="8644" y="6472"/>
                  </a:cubicBezTo>
                  <a:cubicBezTo>
                    <a:pt x="8794" y="6399"/>
                    <a:pt x="8902" y="6457"/>
                    <a:pt x="9082" y="6548"/>
                  </a:cubicBezTo>
                  <a:cubicBezTo>
                    <a:pt x="9270" y="6715"/>
                    <a:pt x="9475" y="6841"/>
                    <a:pt x="9708" y="6852"/>
                  </a:cubicBezTo>
                  <a:cubicBezTo>
                    <a:pt x="9971" y="6845"/>
                    <a:pt x="10219" y="6709"/>
                    <a:pt x="10396" y="6472"/>
                  </a:cubicBezTo>
                  <a:cubicBezTo>
                    <a:pt x="10471" y="6363"/>
                    <a:pt x="10592" y="6327"/>
                    <a:pt x="10709" y="6320"/>
                  </a:cubicBezTo>
                  <a:cubicBezTo>
                    <a:pt x="10803" y="6355"/>
                    <a:pt x="10937" y="6335"/>
                    <a:pt x="11022" y="6396"/>
                  </a:cubicBezTo>
                  <a:cubicBezTo>
                    <a:pt x="11235" y="6573"/>
                    <a:pt x="11452" y="6750"/>
                    <a:pt x="11710" y="6776"/>
                  </a:cubicBezTo>
                  <a:cubicBezTo>
                    <a:pt x="12076" y="6759"/>
                    <a:pt x="12436" y="6647"/>
                    <a:pt x="12773" y="6472"/>
                  </a:cubicBezTo>
                  <a:cubicBezTo>
                    <a:pt x="12942" y="6383"/>
                    <a:pt x="13094" y="6288"/>
                    <a:pt x="13274" y="6244"/>
                  </a:cubicBezTo>
                  <a:cubicBezTo>
                    <a:pt x="14188" y="6025"/>
                    <a:pt x="15190" y="5896"/>
                    <a:pt x="16089" y="5787"/>
                  </a:cubicBezTo>
                  <a:cubicBezTo>
                    <a:pt x="16295" y="5759"/>
                    <a:pt x="16425" y="5504"/>
                    <a:pt x="16402" y="5254"/>
                  </a:cubicBezTo>
                  <a:cubicBezTo>
                    <a:pt x="16386" y="5007"/>
                    <a:pt x="16225" y="4856"/>
                    <a:pt x="16027" y="4874"/>
                  </a:cubicBezTo>
                  <a:close/>
                  <a:moveTo>
                    <a:pt x="18529" y="8146"/>
                  </a:moveTo>
                  <a:cubicBezTo>
                    <a:pt x="17869" y="7885"/>
                    <a:pt x="17092" y="8036"/>
                    <a:pt x="16527" y="8527"/>
                  </a:cubicBezTo>
                  <a:cubicBezTo>
                    <a:pt x="16225" y="8786"/>
                    <a:pt x="15893" y="8932"/>
                    <a:pt x="15526" y="8983"/>
                  </a:cubicBezTo>
                  <a:cubicBezTo>
                    <a:pt x="15314" y="8991"/>
                    <a:pt x="15129" y="8915"/>
                    <a:pt x="14963" y="8755"/>
                  </a:cubicBezTo>
                  <a:cubicBezTo>
                    <a:pt x="14711" y="8538"/>
                    <a:pt x="14395" y="8408"/>
                    <a:pt x="14087" y="8374"/>
                  </a:cubicBezTo>
                  <a:cubicBezTo>
                    <a:pt x="13639" y="8373"/>
                    <a:pt x="13206" y="8587"/>
                    <a:pt x="12898" y="8983"/>
                  </a:cubicBezTo>
                  <a:cubicBezTo>
                    <a:pt x="12772" y="9136"/>
                    <a:pt x="12675" y="9251"/>
                    <a:pt x="12523" y="9364"/>
                  </a:cubicBezTo>
                  <a:cubicBezTo>
                    <a:pt x="10679" y="10584"/>
                    <a:pt x="7400" y="10600"/>
                    <a:pt x="5015" y="10581"/>
                  </a:cubicBezTo>
                  <a:lnTo>
                    <a:pt x="4077" y="10581"/>
                  </a:lnTo>
                  <a:cubicBezTo>
                    <a:pt x="3870" y="10581"/>
                    <a:pt x="3701" y="10786"/>
                    <a:pt x="3701" y="11038"/>
                  </a:cubicBezTo>
                  <a:cubicBezTo>
                    <a:pt x="3709" y="11285"/>
                    <a:pt x="3873" y="11485"/>
                    <a:pt x="4077" y="11495"/>
                  </a:cubicBezTo>
                  <a:lnTo>
                    <a:pt x="5829" y="11495"/>
                  </a:lnTo>
                  <a:cubicBezTo>
                    <a:pt x="8214" y="11702"/>
                    <a:pt x="10612" y="11271"/>
                    <a:pt x="12836" y="10201"/>
                  </a:cubicBezTo>
                  <a:cubicBezTo>
                    <a:pt x="13040" y="10064"/>
                    <a:pt x="13235" y="9869"/>
                    <a:pt x="13399" y="9668"/>
                  </a:cubicBezTo>
                  <a:cubicBezTo>
                    <a:pt x="13566" y="9435"/>
                    <a:pt x="13833" y="9298"/>
                    <a:pt x="14087" y="9288"/>
                  </a:cubicBezTo>
                  <a:cubicBezTo>
                    <a:pt x="14271" y="9323"/>
                    <a:pt x="14436" y="9383"/>
                    <a:pt x="14588" y="9516"/>
                  </a:cubicBezTo>
                  <a:cubicBezTo>
                    <a:pt x="14884" y="9789"/>
                    <a:pt x="15219" y="9935"/>
                    <a:pt x="15589" y="9896"/>
                  </a:cubicBezTo>
                  <a:cubicBezTo>
                    <a:pt x="16059" y="9825"/>
                    <a:pt x="16504" y="9676"/>
                    <a:pt x="16903" y="9364"/>
                  </a:cubicBezTo>
                  <a:cubicBezTo>
                    <a:pt x="17276" y="8993"/>
                    <a:pt x="17822" y="8869"/>
                    <a:pt x="18279" y="9059"/>
                  </a:cubicBezTo>
                  <a:cubicBezTo>
                    <a:pt x="18477" y="9133"/>
                    <a:pt x="18646" y="8992"/>
                    <a:pt x="18717" y="8755"/>
                  </a:cubicBezTo>
                  <a:cubicBezTo>
                    <a:pt x="18777" y="8514"/>
                    <a:pt x="18724" y="8232"/>
                    <a:pt x="18529" y="8146"/>
                  </a:cubicBezTo>
                  <a:close/>
                  <a:moveTo>
                    <a:pt x="16277" y="11875"/>
                  </a:moveTo>
                  <a:cubicBezTo>
                    <a:pt x="16228" y="11884"/>
                    <a:pt x="16194" y="11920"/>
                    <a:pt x="16152" y="11951"/>
                  </a:cubicBezTo>
                  <a:cubicBezTo>
                    <a:pt x="15573" y="12175"/>
                    <a:pt x="15000" y="12372"/>
                    <a:pt x="14400" y="12484"/>
                  </a:cubicBezTo>
                  <a:cubicBezTo>
                    <a:pt x="13951" y="12565"/>
                    <a:pt x="13526" y="12651"/>
                    <a:pt x="13086" y="12788"/>
                  </a:cubicBezTo>
                  <a:cubicBezTo>
                    <a:pt x="12825" y="12873"/>
                    <a:pt x="12521" y="13035"/>
                    <a:pt x="12273" y="13169"/>
                  </a:cubicBezTo>
                  <a:cubicBezTo>
                    <a:pt x="11944" y="13367"/>
                    <a:pt x="11637" y="13431"/>
                    <a:pt x="11272" y="13473"/>
                  </a:cubicBezTo>
                  <a:cubicBezTo>
                    <a:pt x="10987" y="13471"/>
                    <a:pt x="10667" y="13427"/>
                    <a:pt x="10396" y="13321"/>
                  </a:cubicBezTo>
                  <a:cubicBezTo>
                    <a:pt x="10017" y="13182"/>
                    <a:pt x="9603" y="13162"/>
                    <a:pt x="9207" y="13169"/>
                  </a:cubicBezTo>
                  <a:cubicBezTo>
                    <a:pt x="8635" y="13227"/>
                    <a:pt x="8073" y="13301"/>
                    <a:pt x="7518" y="13473"/>
                  </a:cubicBezTo>
                  <a:cubicBezTo>
                    <a:pt x="6897" y="13660"/>
                    <a:pt x="6278" y="13785"/>
                    <a:pt x="5641" y="13854"/>
                  </a:cubicBezTo>
                  <a:cubicBezTo>
                    <a:pt x="5434" y="13843"/>
                    <a:pt x="5274" y="14059"/>
                    <a:pt x="5266" y="14310"/>
                  </a:cubicBezTo>
                  <a:cubicBezTo>
                    <a:pt x="5265" y="14559"/>
                    <a:pt x="5438" y="14748"/>
                    <a:pt x="5641" y="14767"/>
                  </a:cubicBezTo>
                  <a:cubicBezTo>
                    <a:pt x="6318" y="14696"/>
                    <a:pt x="6983" y="14582"/>
                    <a:pt x="7643" y="14386"/>
                  </a:cubicBezTo>
                  <a:cubicBezTo>
                    <a:pt x="8160" y="14230"/>
                    <a:pt x="8676" y="14143"/>
                    <a:pt x="9207" y="14082"/>
                  </a:cubicBezTo>
                  <a:cubicBezTo>
                    <a:pt x="9533" y="14072"/>
                    <a:pt x="9838" y="14104"/>
                    <a:pt x="10146" y="14234"/>
                  </a:cubicBezTo>
                  <a:cubicBezTo>
                    <a:pt x="10483" y="14345"/>
                    <a:pt x="10859" y="14377"/>
                    <a:pt x="11209" y="14386"/>
                  </a:cubicBezTo>
                  <a:cubicBezTo>
                    <a:pt x="11667" y="14340"/>
                    <a:pt x="12109" y="14248"/>
                    <a:pt x="12523" y="14006"/>
                  </a:cubicBezTo>
                  <a:cubicBezTo>
                    <a:pt x="12748" y="13897"/>
                    <a:pt x="13001" y="13774"/>
                    <a:pt x="13211" y="13701"/>
                  </a:cubicBezTo>
                  <a:cubicBezTo>
                    <a:pt x="13421" y="13629"/>
                    <a:pt x="14043" y="13488"/>
                    <a:pt x="14463" y="13397"/>
                  </a:cubicBezTo>
                  <a:cubicBezTo>
                    <a:pt x="15132" y="13283"/>
                    <a:pt x="15765" y="13061"/>
                    <a:pt x="16402" y="12788"/>
                  </a:cubicBezTo>
                  <a:cubicBezTo>
                    <a:pt x="16607" y="12749"/>
                    <a:pt x="16748" y="12504"/>
                    <a:pt x="16715" y="12256"/>
                  </a:cubicBezTo>
                  <a:cubicBezTo>
                    <a:pt x="16682" y="12007"/>
                    <a:pt x="16481" y="11836"/>
                    <a:pt x="16277" y="11875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5" name="Freeform 666"/>
            <p:cNvSpPr/>
            <p:nvPr/>
          </p:nvSpPr>
          <p:spPr>
            <a:xfrm rot="21352145">
              <a:off x="6064527" y="5384119"/>
              <a:ext cx="1130735" cy="97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6138" y="20"/>
                  </a:moveTo>
                  <a:cubicBezTo>
                    <a:pt x="5721" y="229"/>
                    <a:pt x="4638" y="965"/>
                    <a:pt x="3514" y="1764"/>
                  </a:cubicBezTo>
                  <a:cubicBezTo>
                    <a:pt x="2434" y="2575"/>
                    <a:pt x="1315" y="3324"/>
                    <a:pt x="168" y="4001"/>
                  </a:cubicBezTo>
                  <a:cubicBezTo>
                    <a:pt x="117" y="4034"/>
                    <a:pt x="84" y="4088"/>
                    <a:pt x="70" y="4153"/>
                  </a:cubicBezTo>
                  <a:cubicBezTo>
                    <a:pt x="39" y="4188"/>
                    <a:pt x="14" y="4219"/>
                    <a:pt x="4" y="4267"/>
                  </a:cubicBezTo>
                  <a:cubicBezTo>
                    <a:pt x="-43" y="5701"/>
                    <a:pt x="292" y="12690"/>
                    <a:pt x="496" y="16857"/>
                  </a:cubicBezTo>
                  <a:cubicBezTo>
                    <a:pt x="551" y="17946"/>
                    <a:pt x="604" y="18854"/>
                    <a:pt x="627" y="19435"/>
                  </a:cubicBezTo>
                  <a:cubicBezTo>
                    <a:pt x="627" y="19680"/>
                    <a:pt x="615" y="19750"/>
                    <a:pt x="7745" y="20649"/>
                  </a:cubicBezTo>
                  <a:cubicBezTo>
                    <a:pt x="11079" y="21066"/>
                    <a:pt x="15074" y="21559"/>
                    <a:pt x="15979" y="21559"/>
                  </a:cubicBezTo>
                  <a:lnTo>
                    <a:pt x="16044" y="21559"/>
                  </a:lnTo>
                  <a:cubicBezTo>
                    <a:pt x="16072" y="21568"/>
                    <a:pt x="16114" y="21568"/>
                    <a:pt x="16143" y="21559"/>
                  </a:cubicBezTo>
                  <a:cubicBezTo>
                    <a:pt x="16528" y="21341"/>
                    <a:pt x="16908" y="21091"/>
                    <a:pt x="17356" y="20800"/>
                  </a:cubicBezTo>
                  <a:cubicBezTo>
                    <a:pt x="19274" y="19529"/>
                    <a:pt x="21433" y="17861"/>
                    <a:pt x="21456" y="17842"/>
                  </a:cubicBezTo>
                  <a:cubicBezTo>
                    <a:pt x="21529" y="17758"/>
                    <a:pt x="21557" y="17628"/>
                    <a:pt x="21489" y="17539"/>
                  </a:cubicBezTo>
                  <a:cubicBezTo>
                    <a:pt x="21489" y="16985"/>
                    <a:pt x="21479" y="16274"/>
                    <a:pt x="21424" y="15529"/>
                  </a:cubicBezTo>
                  <a:cubicBezTo>
                    <a:pt x="21369" y="14785"/>
                    <a:pt x="21358" y="13707"/>
                    <a:pt x="21358" y="12799"/>
                  </a:cubicBezTo>
                  <a:cubicBezTo>
                    <a:pt x="21362" y="12778"/>
                    <a:pt x="21362" y="12782"/>
                    <a:pt x="21358" y="12761"/>
                  </a:cubicBezTo>
                  <a:cubicBezTo>
                    <a:pt x="21350" y="12737"/>
                    <a:pt x="21342" y="12702"/>
                    <a:pt x="21325" y="12685"/>
                  </a:cubicBezTo>
                  <a:lnTo>
                    <a:pt x="21227" y="12647"/>
                  </a:lnTo>
                  <a:cubicBezTo>
                    <a:pt x="20186" y="12453"/>
                    <a:pt x="19132" y="12310"/>
                    <a:pt x="18078" y="12268"/>
                  </a:cubicBezTo>
                  <a:cubicBezTo>
                    <a:pt x="18016" y="11289"/>
                    <a:pt x="18014" y="10329"/>
                    <a:pt x="18045" y="9348"/>
                  </a:cubicBezTo>
                  <a:cubicBezTo>
                    <a:pt x="18045" y="9012"/>
                    <a:pt x="18045" y="8701"/>
                    <a:pt x="18045" y="8438"/>
                  </a:cubicBezTo>
                  <a:cubicBezTo>
                    <a:pt x="18045" y="8313"/>
                    <a:pt x="17957" y="8211"/>
                    <a:pt x="17848" y="8211"/>
                  </a:cubicBezTo>
                  <a:cubicBezTo>
                    <a:pt x="16763" y="7975"/>
                    <a:pt x="14906" y="7752"/>
                    <a:pt x="14371" y="7680"/>
                  </a:cubicBezTo>
                  <a:cubicBezTo>
                    <a:pt x="14313" y="6707"/>
                    <a:pt x="14312" y="5697"/>
                    <a:pt x="14338" y="4722"/>
                  </a:cubicBezTo>
                  <a:cubicBezTo>
                    <a:pt x="14338" y="4404"/>
                    <a:pt x="14306" y="4102"/>
                    <a:pt x="14306" y="3812"/>
                  </a:cubicBezTo>
                  <a:cubicBezTo>
                    <a:pt x="14310" y="3788"/>
                    <a:pt x="14310" y="3798"/>
                    <a:pt x="14306" y="3774"/>
                  </a:cubicBezTo>
                  <a:lnTo>
                    <a:pt x="14306" y="3698"/>
                  </a:lnTo>
                  <a:cubicBezTo>
                    <a:pt x="14280" y="3667"/>
                    <a:pt x="14276" y="3633"/>
                    <a:pt x="14240" y="3622"/>
                  </a:cubicBezTo>
                  <a:cubicBezTo>
                    <a:pt x="13004" y="3468"/>
                    <a:pt x="11736" y="3468"/>
                    <a:pt x="10501" y="3622"/>
                  </a:cubicBezTo>
                  <a:cubicBezTo>
                    <a:pt x="10480" y="3187"/>
                    <a:pt x="10480" y="2768"/>
                    <a:pt x="10501" y="2333"/>
                  </a:cubicBezTo>
                  <a:cubicBezTo>
                    <a:pt x="10526" y="1708"/>
                    <a:pt x="10508" y="1094"/>
                    <a:pt x="10435" y="475"/>
                  </a:cubicBezTo>
                  <a:cubicBezTo>
                    <a:pt x="10439" y="457"/>
                    <a:pt x="10439" y="417"/>
                    <a:pt x="10435" y="399"/>
                  </a:cubicBezTo>
                  <a:cubicBezTo>
                    <a:pt x="10435" y="399"/>
                    <a:pt x="10435" y="350"/>
                    <a:pt x="10435" y="323"/>
                  </a:cubicBezTo>
                  <a:cubicBezTo>
                    <a:pt x="10418" y="284"/>
                    <a:pt x="10399" y="236"/>
                    <a:pt x="10369" y="209"/>
                  </a:cubicBezTo>
                  <a:cubicBezTo>
                    <a:pt x="10352" y="201"/>
                    <a:pt x="10321" y="201"/>
                    <a:pt x="10304" y="209"/>
                  </a:cubicBezTo>
                  <a:cubicBezTo>
                    <a:pt x="8940" y="13"/>
                    <a:pt x="7577" y="-32"/>
                    <a:pt x="6204" y="20"/>
                  </a:cubicBezTo>
                  <a:cubicBezTo>
                    <a:pt x="6178" y="11"/>
                    <a:pt x="6164" y="11"/>
                    <a:pt x="6138" y="20"/>
                  </a:cubicBezTo>
                  <a:close/>
                  <a:moveTo>
                    <a:pt x="6105" y="361"/>
                  </a:moveTo>
                  <a:cubicBezTo>
                    <a:pt x="7307" y="326"/>
                    <a:pt x="8517" y="349"/>
                    <a:pt x="9713" y="475"/>
                  </a:cubicBezTo>
                  <a:cubicBezTo>
                    <a:pt x="8286" y="1579"/>
                    <a:pt x="6788" y="2580"/>
                    <a:pt x="5252" y="3471"/>
                  </a:cubicBezTo>
                  <a:cubicBezTo>
                    <a:pt x="4781" y="3743"/>
                    <a:pt x="4389" y="3988"/>
                    <a:pt x="4137" y="4115"/>
                  </a:cubicBezTo>
                  <a:cubicBezTo>
                    <a:pt x="3092" y="3996"/>
                    <a:pt x="2038" y="3941"/>
                    <a:pt x="988" y="3964"/>
                  </a:cubicBezTo>
                  <a:lnTo>
                    <a:pt x="824" y="3964"/>
                  </a:lnTo>
                  <a:cubicBezTo>
                    <a:pt x="1494" y="3541"/>
                    <a:pt x="2566" y="2779"/>
                    <a:pt x="3580" y="2068"/>
                  </a:cubicBezTo>
                  <a:cubicBezTo>
                    <a:pt x="4657" y="1296"/>
                    <a:pt x="5681" y="579"/>
                    <a:pt x="6105" y="361"/>
                  </a:cubicBezTo>
                  <a:close/>
                  <a:moveTo>
                    <a:pt x="9812" y="968"/>
                  </a:moveTo>
                  <a:cubicBezTo>
                    <a:pt x="9379" y="2230"/>
                    <a:pt x="8800" y="3757"/>
                    <a:pt x="8336" y="4874"/>
                  </a:cubicBezTo>
                  <a:cubicBezTo>
                    <a:pt x="8336" y="4874"/>
                    <a:pt x="8336" y="4857"/>
                    <a:pt x="8336" y="4912"/>
                  </a:cubicBezTo>
                  <a:lnTo>
                    <a:pt x="7713" y="5329"/>
                  </a:lnTo>
                  <a:cubicBezTo>
                    <a:pt x="7602" y="5410"/>
                    <a:pt x="7502" y="5521"/>
                    <a:pt x="7385" y="5594"/>
                  </a:cubicBezTo>
                  <a:cubicBezTo>
                    <a:pt x="7809" y="4496"/>
                    <a:pt x="8516" y="2475"/>
                    <a:pt x="8697" y="1840"/>
                  </a:cubicBezTo>
                  <a:cubicBezTo>
                    <a:pt x="9145" y="1522"/>
                    <a:pt x="9521" y="1213"/>
                    <a:pt x="9812" y="968"/>
                  </a:cubicBezTo>
                  <a:close/>
                  <a:moveTo>
                    <a:pt x="10009" y="1537"/>
                  </a:moveTo>
                  <a:lnTo>
                    <a:pt x="10041" y="2295"/>
                  </a:lnTo>
                  <a:cubicBezTo>
                    <a:pt x="10012" y="2770"/>
                    <a:pt x="10012" y="3224"/>
                    <a:pt x="10041" y="3698"/>
                  </a:cubicBezTo>
                  <a:cubicBezTo>
                    <a:pt x="9774" y="3852"/>
                    <a:pt x="9381" y="4150"/>
                    <a:pt x="8893" y="4494"/>
                  </a:cubicBezTo>
                  <a:cubicBezTo>
                    <a:pt x="9263" y="3587"/>
                    <a:pt x="9663" y="2499"/>
                    <a:pt x="10009" y="1537"/>
                  </a:cubicBezTo>
                  <a:close/>
                  <a:moveTo>
                    <a:pt x="8139" y="2143"/>
                  </a:moveTo>
                  <a:cubicBezTo>
                    <a:pt x="7801" y="3333"/>
                    <a:pt x="7030" y="5523"/>
                    <a:pt x="6794" y="6049"/>
                  </a:cubicBezTo>
                  <a:lnTo>
                    <a:pt x="6761" y="6011"/>
                  </a:lnTo>
                  <a:cubicBezTo>
                    <a:pt x="6486" y="6211"/>
                    <a:pt x="6218" y="6408"/>
                    <a:pt x="5974" y="6580"/>
                  </a:cubicBezTo>
                  <a:cubicBezTo>
                    <a:pt x="6139" y="6135"/>
                    <a:pt x="6337" y="5468"/>
                    <a:pt x="6564" y="4760"/>
                  </a:cubicBezTo>
                  <a:cubicBezTo>
                    <a:pt x="6792" y="4052"/>
                    <a:pt x="7095" y="3172"/>
                    <a:pt x="7221" y="2864"/>
                  </a:cubicBezTo>
                  <a:cubicBezTo>
                    <a:pt x="7224" y="2834"/>
                    <a:pt x="7224" y="2780"/>
                    <a:pt x="7221" y="2750"/>
                  </a:cubicBezTo>
                  <a:cubicBezTo>
                    <a:pt x="7543" y="2550"/>
                    <a:pt x="7832" y="2352"/>
                    <a:pt x="8139" y="2143"/>
                  </a:cubicBezTo>
                  <a:close/>
                  <a:moveTo>
                    <a:pt x="6728" y="3129"/>
                  </a:moveTo>
                  <a:cubicBezTo>
                    <a:pt x="6595" y="3520"/>
                    <a:pt x="6392" y="4018"/>
                    <a:pt x="6204" y="4608"/>
                  </a:cubicBezTo>
                  <a:cubicBezTo>
                    <a:pt x="5905" y="5516"/>
                    <a:pt x="5566" y="6582"/>
                    <a:pt x="5416" y="6846"/>
                  </a:cubicBezTo>
                  <a:cubicBezTo>
                    <a:pt x="5409" y="6881"/>
                    <a:pt x="5409" y="6924"/>
                    <a:pt x="5416" y="6959"/>
                  </a:cubicBezTo>
                  <a:cubicBezTo>
                    <a:pt x="5141" y="7141"/>
                    <a:pt x="4924" y="7305"/>
                    <a:pt x="4728" y="7414"/>
                  </a:cubicBezTo>
                  <a:cubicBezTo>
                    <a:pt x="4901" y="6788"/>
                    <a:pt x="5029" y="5997"/>
                    <a:pt x="5187" y="5253"/>
                  </a:cubicBezTo>
                  <a:cubicBezTo>
                    <a:pt x="5297" y="4735"/>
                    <a:pt x="5413" y="4258"/>
                    <a:pt x="5515" y="3850"/>
                  </a:cubicBezTo>
                  <a:lnTo>
                    <a:pt x="6728" y="3129"/>
                  </a:lnTo>
                  <a:close/>
                  <a:moveTo>
                    <a:pt x="13715" y="4001"/>
                  </a:moveTo>
                  <a:lnTo>
                    <a:pt x="13715" y="4039"/>
                  </a:lnTo>
                  <a:cubicBezTo>
                    <a:pt x="11841" y="5560"/>
                    <a:pt x="9890" y="6910"/>
                    <a:pt x="7844" y="8097"/>
                  </a:cubicBezTo>
                  <a:cubicBezTo>
                    <a:pt x="6944" y="7870"/>
                    <a:pt x="6009" y="7739"/>
                    <a:pt x="5088" y="7718"/>
                  </a:cubicBezTo>
                  <a:cubicBezTo>
                    <a:pt x="5780" y="7300"/>
                    <a:pt x="6881" y="6517"/>
                    <a:pt x="7942" y="5746"/>
                  </a:cubicBezTo>
                  <a:cubicBezTo>
                    <a:pt x="9003" y="4974"/>
                    <a:pt x="9928" y="4295"/>
                    <a:pt x="10337" y="4077"/>
                  </a:cubicBezTo>
                  <a:cubicBezTo>
                    <a:pt x="11463" y="3951"/>
                    <a:pt x="12586" y="3929"/>
                    <a:pt x="13715" y="4001"/>
                  </a:cubicBezTo>
                  <a:close/>
                  <a:moveTo>
                    <a:pt x="5056" y="4115"/>
                  </a:moveTo>
                  <a:lnTo>
                    <a:pt x="4793" y="5139"/>
                  </a:lnTo>
                  <a:cubicBezTo>
                    <a:pt x="4699" y="5620"/>
                    <a:pt x="4600" y="6135"/>
                    <a:pt x="4498" y="6580"/>
                  </a:cubicBezTo>
                  <a:cubicBezTo>
                    <a:pt x="4498" y="6380"/>
                    <a:pt x="4498" y="6182"/>
                    <a:pt x="4498" y="5973"/>
                  </a:cubicBezTo>
                  <a:cubicBezTo>
                    <a:pt x="4498" y="5474"/>
                    <a:pt x="4488" y="4956"/>
                    <a:pt x="4432" y="4457"/>
                  </a:cubicBezTo>
                  <a:cubicBezTo>
                    <a:pt x="4598" y="4375"/>
                    <a:pt x="4820" y="4251"/>
                    <a:pt x="5056" y="4115"/>
                  </a:cubicBezTo>
                  <a:close/>
                  <a:moveTo>
                    <a:pt x="234" y="4457"/>
                  </a:moveTo>
                  <a:lnTo>
                    <a:pt x="923" y="4457"/>
                  </a:lnTo>
                  <a:cubicBezTo>
                    <a:pt x="1972" y="4436"/>
                    <a:pt x="3026" y="4459"/>
                    <a:pt x="4072" y="4570"/>
                  </a:cubicBezTo>
                  <a:lnTo>
                    <a:pt x="4104" y="5973"/>
                  </a:lnTo>
                  <a:cubicBezTo>
                    <a:pt x="4104" y="6618"/>
                    <a:pt x="4171" y="7263"/>
                    <a:pt x="4203" y="7907"/>
                  </a:cubicBezTo>
                  <a:cubicBezTo>
                    <a:pt x="4203" y="8024"/>
                    <a:pt x="4298" y="8092"/>
                    <a:pt x="4400" y="8097"/>
                  </a:cubicBezTo>
                  <a:lnTo>
                    <a:pt x="5023" y="8097"/>
                  </a:lnTo>
                  <a:cubicBezTo>
                    <a:pt x="5910" y="8114"/>
                    <a:pt x="6810" y="8232"/>
                    <a:pt x="7680" y="8438"/>
                  </a:cubicBezTo>
                  <a:cubicBezTo>
                    <a:pt x="7680" y="8759"/>
                    <a:pt x="7680" y="9064"/>
                    <a:pt x="7680" y="9348"/>
                  </a:cubicBezTo>
                  <a:cubicBezTo>
                    <a:pt x="7605" y="10268"/>
                    <a:pt x="7691" y="11202"/>
                    <a:pt x="7942" y="12079"/>
                  </a:cubicBezTo>
                  <a:cubicBezTo>
                    <a:pt x="7974" y="12157"/>
                    <a:pt x="8031" y="12225"/>
                    <a:pt x="8106" y="12230"/>
                  </a:cubicBezTo>
                  <a:cubicBezTo>
                    <a:pt x="9134" y="12324"/>
                    <a:pt x="10142" y="12470"/>
                    <a:pt x="11157" y="12685"/>
                  </a:cubicBezTo>
                  <a:lnTo>
                    <a:pt x="12141" y="12875"/>
                  </a:lnTo>
                  <a:cubicBezTo>
                    <a:pt x="12141" y="13111"/>
                    <a:pt x="12141" y="13370"/>
                    <a:pt x="12141" y="13633"/>
                  </a:cubicBezTo>
                  <a:cubicBezTo>
                    <a:pt x="12073" y="14348"/>
                    <a:pt x="12123" y="15070"/>
                    <a:pt x="12305" y="15757"/>
                  </a:cubicBezTo>
                  <a:cubicBezTo>
                    <a:pt x="12328" y="15831"/>
                    <a:pt x="12401" y="15862"/>
                    <a:pt x="12469" y="15871"/>
                  </a:cubicBezTo>
                  <a:cubicBezTo>
                    <a:pt x="12838" y="15934"/>
                    <a:pt x="13163" y="16025"/>
                    <a:pt x="13486" y="16098"/>
                  </a:cubicBezTo>
                  <a:cubicBezTo>
                    <a:pt x="14274" y="16298"/>
                    <a:pt x="15073" y="16410"/>
                    <a:pt x="15880" y="16439"/>
                  </a:cubicBezTo>
                  <a:cubicBezTo>
                    <a:pt x="15880" y="17220"/>
                    <a:pt x="15829" y="18089"/>
                    <a:pt x="15782" y="18942"/>
                  </a:cubicBezTo>
                  <a:cubicBezTo>
                    <a:pt x="15735" y="19795"/>
                    <a:pt x="15724" y="20353"/>
                    <a:pt x="15716" y="20952"/>
                  </a:cubicBezTo>
                  <a:cubicBezTo>
                    <a:pt x="13444" y="20870"/>
                    <a:pt x="2171" y="19460"/>
                    <a:pt x="890" y="19170"/>
                  </a:cubicBezTo>
                  <a:lnTo>
                    <a:pt x="857" y="19170"/>
                  </a:lnTo>
                  <a:cubicBezTo>
                    <a:pt x="857" y="18589"/>
                    <a:pt x="814" y="17741"/>
                    <a:pt x="759" y="16743"/>
                  </a:cubicBezTo>
                  <a:cubicBezTo>
                    <a:pt x="562" y="12776"/>
                    <a:pt x="210" y="6254"/>
                    <a:pt x="234" y="4457"/>
                  </a:cubicBezTo>
                  <a:close/>
                  <a:moveTo>
                    <a:pt x="13682" y="4570"/>
                  </a:moveTo>
                  <a:lnTo>
                    <a:pt x="13551" y="5139"/>
                  </a:lnTo>
                  <a:cubicBezTo>
                    <a:pt x="13174" y="6337"/>
                    <a:pt x="12695" y="7869"/>
                    <a:pt x="12239" y="8931"/>
                  </a:cubicBezTo>
                  <a:lnTo>
                    <a:pt x="11452" y="9462"/>
                  </a:lnTo>
                  <a:lnTo>
                    <a:pt x="11288" y="9614"/>
                  </a:lnTo>
                  <a:cubicBezTo>
                    <a:pt x="11712" y="8443"/>
                    <a:pt x="12427" y="6145"/>
                    <a:pt x="12600" y="5518"/>
                  </a:cubicBezTo>
                  <a:cubicBezTo>
                    <a:pt x="12600" y="5518"/>
                    <a:pt x="12600" y="5535"/>
                    <a:pt x="12600" y="5480"/>
                  </a:cubicBezTo>
                  <a:cubicBezTo>
                    <a:pt x="13024" y="5163"/>
                    <a:pt x="13376" y="4870"/>
                    <a:pt x="13682" y="4570"/>
                  </a:cubicBezTo>
                  <a:close/>
                  <a:moveTo>
                    <a:pt x="13912" y="5291"/>
                  </a:moveTo>
                  <a:cubicBezTo>
                    <a:pt x="13894" y="6105"/>
                    <a:pt x="13917" y="6906"/>
                    <a:pt x="13978" y="7718"/>
                  </a:cubicBezTo>
                  <a:lnTo>
                    <a:pt x="13978" y="7794"/>
                  </a:lnTo>
                  <a:cubicBezTo>
                    <a:pt x="13718" y="7939"/>
                    <a:pt x="13317" y="8216"/>
                    <a:pt x="12830" y="8552"/>
                  </a:cubicBezTo>
                  <a:cubicBezTo>
                    <a:pt x="13223" y="7526"/>
                    <a:pt x="13598" y="6307"/>
                    <a:pt x="13912" y="5291"/>
                  </a:cubicBezTo>
                  <a:close/>
                  <a:moveTo>
                    <a:pt x="2038" y="5518"/>
                  </a:moveTo>
                  <a:cubicBezTo>
                    <a:pt x="1797" y="5599"/>
                    <a:pt x="1564" y="5736"/>
                    <a:pt x="1382" y="5935"/>
                  </a:cubicBezTo>
                  <a:cubicBezTo>
                    <a:pt x="1306" y="6027"/>
                    <a:pt x="1306" y="6148"/>
                    <a:pt x="1382" y="6239"/>
                  </a:cubicBezTo>
                  <a:cubicBezTo>
                    <a:pt x="1458" y="6325"/>
                    <a:pt x="1601" y="6325"/>
                    <a:pt x="1677" y="6239"/>
                  </a:cubicBezTo>
                  <a:cubicBezTo>
                    <a:pt x="1739" y="6175"/>
                    <a:pt x="1800" y="6132"/>
                    <a:pt x="1874" y="6087"/>
                  </a:cubicBezTo>
                  <a:cubicBezTo>
                    <a:pt x="1874" y="6532"/>
                    <a:pt x="1874" y="6997"/>
                    <a:pt x="1874" y="7414"/>
                  </a:cubicBezTo>
                  <a:lnTo>
                    <a:pt x="1874" y="7983"/>
                  </a:lnTo>
                  <a:cubicBezTo>
                    <a:pt x="1700" y="7943"/>
                    <a:pt x="1542" y="7880"/>
                    <a:pt x="1382" y="7794"/>
                  </a:cubicBezTo>
                  <a:cubicBezTo>
                    <a:pt x="1284" y="7740"/>
                    <a:pt x="1139" y="7797"/>
                    <a:pt x="1087" y="7907"/>
                  </a:cubicBezTo>
                  <a:cubicBezTo>
                    <a:pt x="1038" y="8019"/>
                    <a:pt x="1088" y="8154"/>
                    <a:pt x="1185" y="8211"/>
                  </a:cubicBezTo>
                  <a:cubicBezTo>
                    <a:pt x="1522" y="8381"/>
                    <a:pt x="1877" y="8470"/>
                    <a:pt x="2235" y="8514"/>
                  </a:cubicBezTo>
                  <a:lnTo>
                    <a:pt x="2563" y="8590"/>
                  </a:lnTo>
                  <a:cubicBezTo>
                    <a:pt x="2657" y="8587"/>
                    <a:pt x="2744" y="8508"/>
                    <a:pt x="2760" y="8400"/>
                  </a:cubicBezTo>
                  <a:cubicBezTo>
                    <a:pt x="2807" y="8287"/>
                    <a:pt x="2759" y="8151"/>
                    <a:pt x="2661" y="8097"/>
                  </a:cubicBezTo>
                  <a:cubicBezTo>
                    <a:pt x="2650" y="8091"/>
                    <a:pt x="2640" y="8100"/>
                    <a:pt x="2628" y="8097"/>
                  </a:cubicBezTo>
                  <a:lnTo>
                    <a:pt x="2267" y="8021"/>
                  </a:lnTo>
                  <a:lnTo>
                    <a:pt x="2267" y="7338"/>
                  </a:lnTo>
                  <a:cubicBezTo>
                    <a:pt x="2267" y="6794"/>
                    <a:pt x="2267" y="6224"/>
                    <a:pt x="2267" y="5670"/>
                  </a:cubicBezTo>
                  <a:cubicBezTo>
                    <a:pt x="2266" y="5599"/>
                    <a:pt x="2251" y="5562"/>
                    <a:pt x="2202" y="5518"/>
                  </a:cubicBezTo>
                  <a:cubicBezTo>
                    <a:pt x="2150" y="5488"/>
                    <a:pt x="2090" y="5488"/>
                    <a:pt x="2038" y="5518"/>
                  </a:cubicBezTo>
                  <a:close/>
                  <a:moveTo>
                    <a:pt x="12108" y="5822"/>
                  </a:moveTo>
                  <a:cubicBezTo>
                    <a:pt x="11738" y="6993"/>
                    <a:pt x="10949" y="9492"/>
                    <a:pt x="10697" y="9955"/>
                  </a:cubicBezTo>
                  <a:lnTo>
                    <a:pt x="10697" y="10031"/>
                  </a:lnTo>
                  <a:lnTo>
                    <a:pt x="9845" y="10638"/>
                  </a:lnTo>
                  <a:cubicBezTo>
                    <a:pt x="10320" y="9334"/>
                    <a:pt x="10716" y="7986"/>
                    <a:pt x="11025" y="6618"/>
                  </a:cubicBezTo>
                  <a:lnTo>
                    <a:pt x="12108" y="5822"/>
                  </a:lnTo>
                  <a:close/>
                  <a:moveTo>
                    <a:pt x="10599" y="6921"/>
                  </a:moveTo>
                  <a:cubicBezTo>
                    <a:pt x="10237" y="8284"/>
                    <a:pt x="9800" y="9606"/>
                    <a:pt x="9287" y="10903"/>
                  </a:cubicBezTo>
                  <a:cubicBezTo>
                    <a:pt x="9283" y="10927"/>
                    <a:pt x="9283" y="10955"/>
                    <a:pt x="9287" y="10979"/>
                  </a:cubicBezTo>
                  <a:cubicBezTo>
                    <a:pt x="8973" y="11188"/>
                    <a:pt x="8696" y="11374"/>
                    <a:pt x="8500" y="11510"/>
                  </a:cubicBezTo>
                  <a:cubicBezTo>
                    <a:pt x="8681" y="10874"/>
                    <a:pt x="8834" y="10120"/>
                    <a:pt x="8992" y="9348"/>
                  </a:cubicBezTo>
                  <a:cubicBezTo>
                    <a:pt x="9102" y="8795"/>
                    <a:pt x="9218" y="8258"/>
                    <a:pt x="9320" y="7831"/>
                  </a:cubicBezTo>
                  <a:cubicBezTo>
                    <a:pt x="9320" y="7831"/>
                    <a:pt x="9320" y="7783"/>
                    <a:pt x="9320" y="7756"/>
                  </a:cubicBezTo>
                  <a:cubicBezTo>
                    <a:pt x="9713" y="7511"/>
                    <a:pt x="10112" y="7230"/>
                    <a:pt x="10599" y="6921"/>
                  </a:cubicBezTo>
                  <a:close/>
                  <a:moveTo>
                    <a:pt x="8828" y="8021"/>
                  </a:moveTo>
                  <a:cubicBezTo>
                    <a:pt x="8741" y="8375"/>
                    <a:pt x="8669" y="8770"/>
                    <a:pt x="8598" y="9197"/>
                  </a:cubicBezTo>
                  <a:lnTo>
                    <a:pt x="8565" y="9235"/>
                  </a:lnTo>
                  <a:cubicBezTo>
                    <a:pt x="8416" y="9961"/>
                    <a:pt x="8271" y="10683"/>
                    <a:pt x="8106" y="11282"/>
                  </a:cubicBezTo>
                  <a:cubicBezTo>
                    <a:pt x="8037" y="10681"/>
                    <a:pt x="8013" y="10068"/>
                    <a:pt x="8041" y="9462"/>
                  </a:cubicBezTo>
                  <a:cubicBezTo>
                    <a:pt x="8041" y="9126"/>
                    <a:pt x="8041" y="8803"/>
                    <a:pt x="8041" y="8476"/>
                  </a:cubicBezTo>
                  <a:cubicBezTo>
                    <a:pt x="8237" y="8376"/>
                    <a:pt x="8505" y="8221"/>
                    <a:pt x="8828" y="8021"/>
                  </a:cubicBezTo>
                  <a:close/>
                  <a:moveTo>
                    <a:pt x="14207" y="8135"/>
                  </a:moveTo>
                  <a:cubicBezTo>
                    <a:pt x="14522" y="8135"/>
                    <a:pt x="16216" y="8401"/>
                    <a:pt x="17356" y="8628"/>
                  </a:cubicBezTo>
                  <a:cubicBezTo>
                    <a:pt x="16767" y="9181"/>
                    <a:pt x="15142" y="10380"/>
                    <a:pt x="14010" y="11206"/>
                  </a:cubicBezTo>
                  <a:lnTo>
                    <a:pt x="13978" y="11244"/>
                  </a:lnTo>
                  <a:cubicBezTo>
                    <a:pt x="13231" y="11798"/>
                    <a:pt x="12577" y="12252"/>
                    <a:pt x="12239" y="12534"/>
                  </a:cubicBezTo>
                  <a:lnTo>
                    <a:pt x="11189" y="12344"/>
                  </a:lnTo>
                  <a:cubicBezTo>
                    <a:pt x="10325" y="12181"/>
                    <a:pt x="9456" y="12056"/>
                    <a:pt x="8631" y="11965"/>
                  </a:cubicBezTo>
                  <a:cubicBezTo>
                    <a:pt x="9362" y="11520"/>
                    <a:pt x="10517" y="10678"/>
                    <a:pt x="11649" y="9879"/>
                  </a:cubicBezTo>
                  <a:cubicBezTo>
                    <a:pt x="12781" y="9080"/>
                    <a:pt x="13775" y="8362"/>
                    <a:pt x="14207" y="8135"/>
                  </a:cubicBezTo>
                  <a:close/>
                  <a:moveTo>
                    <a:pt x="5482" y="9159"/>
                  </a:moveTo>
                  <a:cubicBezTo>
                    <a:pt x="5211" y="9035"/>
                    <a:pt x="4900" y="9109"/>
                    <a:pt x="4695" y="9348"/>
                  </a:cubicBezTo>
                  <a:cubicBezTo>
                    <a:pt x="4546" y="9540"/>
                    <a:pt x="4500" y="9837"/>
                    <a:pt x="4596" y="10069"/>
                  </a:cubicBezTo>
                  <a:cubicBezTo>
                    <a:pt x="4643" y="10181"/>
                    <a:pt x="4761" y="10234"/>
                    <a:pt x="4859" y="10183"/>
                  </a:cubicBezTo>
                  <a:cubicBezTo>
                    <a:pt x="4958" y="10133"/>
                    <a:pt x="5000" y="9994"/>
                    <a:pt x="4957" y="9879"/>
                  </a:cubicBezTo>
                  <a:cubicBezTo>
                    <a:pt x="4914" y="9820"/>
                    <a:pt x="4915" y="9709"/>
                    <a:pt x="4957" y="9652"/>
                  </a:cubicBezTo>
                  <a:cubicBezTo>
                    <a:pt x="5085" y="9515"/>
                    <a:pt x="5299" y="9542"/>
                    <a:pt x="5416" y="9690"/>
                  </a:cubicBezTo>
                  <a:cubicBezTo>
                    <a:pt x="5477" y="9765"/>
                    <a:pt x="5490" y="9852"/>
                    <a:pt x="5482" y="9955"/>
                  </a:cubicBezTo>
                  <a:cubicBezTo>
                    <a:pt x="5482" y="10182"/>
                    <a:pt x="5268" y="10479"/>
                    <a:pt x="5056" y="10751"/>
                  </a:cubicBezTo>
                  <a:cubicBezTo>
                    <a:pt x="4853" y="10979"/>
                    <a:pt x="4710" y="11248"/>
                    <a:pt x="4596" y="11548"/>
                  </a:cubicBezTo>
                  <a:cubicBezTo>
                    <a:pt x="4565" y="11663"/>
                    <a:pt x="4597" y="11771"/>
                    <a:pt x="4695" y="11813"/>
                  </a:cubicBezTo>
                  <a:cubicBezTo>
                    <a:pt x="4908" y="11901"/>
                    <a:pt x="5158" y="11976"/>
                    <a:pt x="5384" y="12003"/>
                  </a:cubicBezTo>
                  <a:lnTo>
                    <a:pt x="5744" y="12079"/>
                  </a:lnTo>
                  <a:lnTo>
                    <a:pt x="5777" y="12079"/>
                  </a:lnTo>
                  <a:cubicBezTo>
                    <a:pt x="5866" y="12074"/>
                    <a:pt x="5950" y="11988"/>
                    <a:pt x="5974" y="11889"/>
                  </a:cubicBezTo>
                  <a:cubicBezTo>
                    <a:pt x="5999" y="11784"/>
                    <a:pt x="5960" y="11672"/>
                    <a:pt x="5876" y="11623"/>
                  </a:cubicBezTo>
                  <a:lnTo>
                    <a:pt x="5449" y="11548"/>
                  </a:lnTo>
                  <a:lnTo>
                    <a:pt x="5088" y="11472"/>
                  </a:lnTo>
                  <a:cubicBezTo>
                    <a:pt x="5179" y="11316"/>
                    <a:pt x="5302" y="11189"/>
                    <a:pt x="5416" y="11055"/>
                  </a:cubicBezTo>
                  <a:cubicBezTo>
                    <a:pt x="5700" y="10774"/>
                    <a:pt x="5890" y="10382"/>
                    <a:pt x="5941" y="9955"/>
                  </a:cubicBezTo>
                  <a:cubicBezTo>
                    <a:pt x="5946" y="9613"/>
                    <a:pt x="5757" y="9287"/>
                    <a:pt x="5482" y="9159"/>
                  </a:cubicBezTo>
                  <a:close/>
                  <a:moveTo>
                    <a:pt x="17258" y="9310"/>
                  </a:moveTo>
                  <a:cubicBezTo>
                    <a:pt x="17179" y="9701"/>
                    <a:pt x="17098" y="10137"/>
                    <a:pt x="16995" y="10600"/>
                  </a:cubicBezTo>
                  <a:lnTo>
                    <a:pt x="16963" y="10675"/>
                  </a:lnTo>
                  <a:cubicBezTo>
                    <a:pt x="16826" y="11551"/>
                    <a:pt x="16626" y="12390"/>
                    <a:pt x="16339" y="13216"/>
                  </a:cubicBezTo>
                  <a:lnTo>
                    <a:pt x="15618" y="13671"/>
                  </a:lnTo>
                  <a:lnTo>
                    <a:pt x="15454" y="13747"/>
                  </a:lnTo>
                  <a:cubicBezTo>
                    <a:pt x="15682" y="13039"/>
                    <a:pt x="16042" y="11739"/>
                    <a:pt x="16372" y="10486"/>
                  </a:cubicBezTo>
                  <a:lnTo>
                    <a:pt x="16569" y="9841"/>
                  </a:lnTo>
                  <a:lnTo>
                    <a:pt x="17258" y="9310"/>
                  </a:lnTo>
                  <a:close/>
                  <a:moveTo>
                    <a:pt x="17619" y="9500"/>
                  </a:moveTo>
                  <a:cubicBezTo>
                    <a:pt x="17593" y="10475"/>
                    <a:pt x="17634" y="11449"/>
                    <a:pt x="17717" y="12420"/>
                  </a:cubicBezTo>
                  <a:lnTo>
                    <a:pt x="17684" y="12458"/>
                  </a:lnTo>
                  <a:lnTo>
                    <a:pt x="16864" y="12913"/>
                  </a:lnTo>
                  <a:cubicBezTo>
                    <a:pt x="17065" y="12207"/>
                    <a:pt x="17227" y="11517"/>
                    <a:pt x="17356" y="10789"/>
                  </a:cubicBezTo>
                  <a:cubicBezTo>
                    <a:pt x="17443" y="10335"/>
                    <a:pt x="17524" y="9881"/>
                    <a:pt x="17619" y="9500"/>
                  </a:cubicBezTo>
                  <a:close/>
                  <a:moveTo>
                    <a:pt x="16077" y="10220"/>
                  </a:moveTo>
                  <a:lnTo>
                    <a:pt x="16011" y="10372"/>
                  </a:lnTo>
                  <a:cubicBezTo>
                    <a:pt x="15728" y="11425"/>
                    <a:pt x="15150" y="13566"/>
                    <a:pt x="14962" y="13975"/>
                  </a:cubicBezTo>
                  <a:cubicBezTo>
                    <a:pt x="14954" y="14010"/>
                    <a:pt x="14954" y="14053"/>
                    <a:pt x="14962" y="14088"/>
                  </a:cubicBezTo>
                  <a:lnTo>
                    <a:pt x="14240" y="14505"/>
                  </a:lnTo>
                  <a:cubicBezTo>
                    <a:pt x="14662" y="13326"/>
                    <a:pt x="15020" y="12103"/>
                    <a:pt x="15290" y="10865"/>
                  </a:cubicBezTo>
                  <a:cubicBezTo>
                    <a:pt x="15290" y="10865"/>
                    <a:pt x="15290" y="10854"/>
                    <a:pt x="15290" y="10827"/>
                  </a:cubicBezTo>
                  <a:lnTo>
                    <a:pt x="16077" y="10220"/>
                  </a:lnTo>
                  <a:close/>
                  <a:moveTo>
                    <a:pt x="14830" y="11168"/>
                  </a:moveTo>
                  <a:cubicBezTo>
                    <a:pt x="14519" y="12398"/>
                    <a:pt x="14153" y="13594"/>
                    <a:pt x="13715" y="14771"/>
                  </a:cubicBezTo>
                  <a:lnTo>
                    <a:pt x="13682" y="14809"/>
                  </a:lnTo>
                  <a:lnTo>
                    <a:pt x="13026" y="15188"/>
                  </a:lnTo>
                  <a:cubicBezTo>
                    <a:pt x="13160" y="14643"/>
                    <a:pt x="13294" y="14041"/>
                    <a:pt x="13420" y="13406"/>
                  </a:cubicBezTo>
                  <a:cubicBezTo>
                    <a:pt x="13522" y="12925"/>
                    <a:pt x="13621" y="12422"/>
                    <a:pt x="13715" y="12041"/>
                  </a:cubicBezTo>
                  <a:cubicBezTo>
                    <a:pt x="13715" y="12041"/>
                    <a:pt x="13715" y="11992"/>
                    <a:pt x="13715" y="11965"/>
                  </a:cubicBezTo>
                  <a:lnTo>
                    <a:pt x="14207" y="11623"/>
                  </a:lnTo>
                  <a:lnTo>
                    <a:pt x="14830" y="11168"/>
                  </a:lnTo>
                  <a:close/>
                  <a:moveTo>
                    <a:pt x="13289" y="12306"/>
                  </a:moveTo>
                  <a:cubicBezTo>
                    <a:pt x="13234" y="12551"/>
                    <a:pt x="13163" y="12900"/>
                    <a:pt x="13092" y="13254"/>
                  </a:cubicBezTo>
                  <a:lnTo>
                    <a:pt x="13059" y="13292"/>
                  </a:lnTo>
                  <a:cubicBezTo>
                    <a:pt x="12902" y="14054"/>
                    <a:pt x="12740" y="14844"/>
                    <a:pt x="12567" y="15416"/>
                  </a:cubicBezTo>
                  <a:cubicBezTo>
                    <a:pt x="12483" y="14867"/>
                    <a:pt x="12464" y="14302"/>
                    <a:pt x="12502" y="13747"/>
                  </a:cubicBezTo>
                  <a:cubicBezTo>
                    <a:pt x="12502" y="13466"/>
                    <a:pt x="12502" y="13194"/>
                    <a:pt x="12502" y="12913"/>
                  </a:cubicBezTo>
                  <a:cubicBezTo>
                    <a:pt x="12682" y="12768"/>
                    <a:pt x="12943" y="12542"/>
                    <a:pt x="13289" y="12306"/>
                  </a:cubicBezTo>
                  <a:close/>
                  <a:moveTo>
                    <a:pt x="18012" y="12761"/>
                  </a:moveTo>
                  <a:cubicBezTo>
                    <a:pt x="18917" y="12796"/>
                    <a:pt x="19838" y="12880"/>
                    <a:pt x="20735" y="13027"/>
                  </a:cubicBezTo>
                  <a:cubicBezTo>
                    <a:pt x="19245" y="14186"/>
                    <a:pt x="17650" y="15171"/>
                    <a:pt x="16011" y="16022"/>
                  </a:cubicBezTo>
                  <a:lnTo>
                    <a:pt x="16011" y="16060"/>
                  </a:lnTo>
                  <a:cubicBezTo>
                    <a:pt x="15176" y="16037"/>
                    <a:pt x="14335" y="15925"/>
                    <a:pt x="13518" y="15719"/>
                  </a:cubicBezTo>
                  <a:lnTo>
                    <a:pt x="13092" y="15643"/>
                  </a:lnTo>
                  <a:cubicBezTo>
                    <a:pt x="13792" y="15253"/>
                    <a:pt x="14863" y="14631"/>
                    <a:pt x="15815" y="14050"/>
                  </a:cubicBezTo>
                  <a:cubicBezTo>
                    <a:pt x="16766" y="13469"/>
                    <a:pt x="17595" y="12970"/>
                    <a:pt x="18012" y="12761"/>
                  </a:cubicBezTo>
                  <a:close/>
                  <a:moveTo>
                    <a:pt x="9779" y="13178"/>
                  </a:moveTo>
                  <a:cubicBezTo>
                    <a:pt x="9645" y="13133"/>
                    <a:pt x="9296" y="13060"/>
                    <a:pt x="8926" y="13595"/>
                  </a:cubicBezTo>
                  <a:cubicBezTo>
                    <a:pt x="8861" y="13696"/>
                    <a:pt x="8905" y="13861"/>
                    <a:pt x="8992" y="13937"/>
                  </a:cubicBezTo>
                  <a:cubicBezTo>
                    <a:pt x="9063" y="14024"/>
                    <a:pt x="9178" y="14019"/>
                    <a:pt x="9254" y="13937"/>
                  </a:cubicBezTo>
                  <a:cubicBezTo>
                    <a:pt x="9428" y="13682"/>
                    <a:pt x="9561" y="13635"/>
                    <a:pt x="9648" y="13671"/>
                  </a:cubicBezTo>
                  <a:cubicBezTo>
                    <a:pt x="9726" y="13713"/>
                    <a:pt x="9787" y="13799"/>
                    <a:pt x="9779" y="13899"/>
                  </a:cubicBezTo>
                  <a:cubicBezTo>
                    <a:pt x="9779" y="14126"/>
                    <a:pt x="9603" y="14429"/>
                    <a:pt x="9123" y="14619"/>
                  </a:cubicBezTo>
                  <a:cubicBezTo>
                    <a:pt x="9043" y="14655"/>
                    <a:pt x="8986" y="14747"/>
                    <a:pt x="8992" y="14847"/>
                  </a:cubicBezTo>
                  <a:cubicBezTo>
                    <a:pt x="8993" y="14948"/>
                    <a:pt x="9070" y="15053"/>
                    <a:pt x="9156" y="15074"/>
                  </a:cubicBezTo>
                  <a:cubicBezTo>
                    <a:pt x="9525" y="15174"/>
                    <a:pt x="9738" y="15380"/>
                    <a:pt x="9746" y="15643"/>
                  </a:cubicBezTo>
                  <a:cubicBezTo>
                    <a:pt x="9755" y="15834"/>
                    <a:pt x="9641" y="15999"/>
                    <a:pt x="9484" y="16060"/>
                  </a:cubicBezTo>
                  <a:cubicBezTo>
                    <a:pt x="9272" y="16133"/>
                    <a:pt x="9007" y="15967"/>
                    <a:pt x="8795" y="15567"/>
                  </a:cubicBezTo>
                  <a:cubicBezTo>
                    <a:pt x="8738" y="15463"/>
                    <a:pt x="8624" y="15428"/>
                    <a:pt x="8533" y="15491"/>
                  </a:cubicBezTo>
                  <a:cubicBezTo>
                    <a:pt x="8441" y="15561"/>
                    <a:pt x="8411" y="15686"/>
                    <a:pt x="8467" y="15795"/>
                  </a:cubicBezTo>
                  <a:cubicBezTo>
                    <a:pt x="8645" y="16205"/>
                    <a:pt x="8990" y="16505"/>
                    <a:pt x="9385" y="16553"/>
                  </a:cubicBezTo>
                  <a:cubicBezTo>
                    <a:pt x="9456" y="16566"/>
                    <a:pt x="9545" y="16566"/>
                    <a:pt x="9615" y="16553"/>
                  </a:cubicBezTo>
                  <a:cubicBezTo>
                    <a:pt x="9946" y="16420"/>
                    <a:pt x="10159" y="16047"/>
                    <a:pt x="10140" y="15643"/>
                  </a:cubicBezTo>
                  <a:cubicBezTo>
                    <a:pt x="10122" y="15297"/>
                    <a:pt x="9946" y="14970"/>
                    <a:pt x="9681" y="14809"/>
                  </a:cubicBezTo>
                  <a:cubicBezTo>
                    <a:pt x="9981" y="14617"/>
                    <a:pt x="10172" y="14257"/>
                    <a:pt x="10173" y="13861"/>
                  </a:cubicBezTo>
                  <a:cubicBezTo>
                    <a:pt x="10180" y="13565"/>
                    <a:pt x="10018" y="13286"/>
                    <a:pt x="9779" y="13178"/>
                  </a:cubicBezTo>
                  <a:close/>
                  <a:moveTo>
                    <a:pt x="20768" y="13557"/>
                  </a:moveTo>
                  <a:cubicBezTo>
                    <a:pt x="20595" y="14202"/>
                    <a:pt x="20433" y="15104"/>
                    <a:pt x="20276" y="15984"/>
                  </a:cubicBezTo>
                  <a:cubicBezTo>
                    <a:pt x="20143" y="16817"/>
                    <a:pt x="19992" y="17637"/>
                    <a:pt x="19783" y="18449"/>
                  </a:cubicBezTo>
                  <a:lnTo>
                    <a:pt x="18898" y="19056"/>
                  </a:lnTo>
                  <a:cubicBezTo>
                    <a:pt x="19061" y="18365"/>
                    <a:pt x="19300" y="17261"/>
                    <a:pt x="19587" y="15946"/>
                  </a:cubicBezTo>
                  <a:cubicBezTo>
                    <a:pt x="19775" y="15129"/>
                    <a:pt x="19910" y="14408"/>
                    <a:pt x="19980" y="14126"/>
                  </a:cubicBezTo>
                  <a:cubicBezTo>
                    <a:pt x="20271" y="13927"/>
                    <a:pt x="20532" y="13739"/>
                    <a:pt x="20768" y="13557"/>
                  </a:cubicBezTo>
                  <a:close/>
                  <a:moveTo>
                    <a:pt x="20964" y="14316"/>
                  </a:moveTo>
                  <a:cubicBezTo>
                    <a:pt x="20964" y="14742"/>
                    <a:pt x="20950" y="15168"/>
                    <a:pt x="20997" y="15567"/>
                  </a:cubicBezTo>
                  <a:cubicBezTo>
                    <a:pt x="20997" y="16248"/>
                    <a:pt x="21063" y="16899"/>
                    <a:pt x="21063" y="17425"/>
                  </a:cubicBezTo>
                  <a:cubicBezTo>
                    <a:pt x="20960" y="17534"/>
                    <a:pt x="20668" y="17751"/>
                    <a:pt x="20276" y="18032"/>
                  </a:cubicBezTo>
                  <a:lnTo>
                    <a:pt x="20243" y="18032"/>
                  </a:lnTo>
                  <a:cubicBezTo>
                    <a:pt x="20376" y="17478"/>
                    <a:pt x="20503" y="16758"/>
                    <a:pt x="20636" y="16022"/>
                  </a:cubicBezTo>
                  <a:cubicBezTo>
                    <a:pt x="20746" y="15423"/>
                    <a:pt x="20854" y="14833"/>
                    <a:pt x="20964" y="14316"/>
                  </a:cubicBezTo>
                  <a:close/>
                  <a:moveTo>
                    <a:pt x="19521" y="14505"/>
                  </a:moveTo>
                  <a:cubicBezTo>
                    <a:pt x="19442" y="14859"/>
                    <a:pt x="19311" y="15326"/>
                    <a:pt x="19193" y="15871"/>
                  </a:cubicBezTo>
                  <a:cubicBezTo>
                    <a:pt x="18902" y="17178"/>
                    <a:pt x="18490" y="19128"/>
                    <a:pt x="18340" y="19473"/>
                  </a:cubicBezTo>
                  <a:lnTo>
                    <a:pt x="17553" y="19966"/>
                  </a:lnTo>
                  <a:cubicBezTo>
                    <a:pt x="17970" y="18604"/>
                    <a:pt x="18771" y="15622"/>
                    <a:pt x="18865" y="14923"/>
                  </a:cubicBezTo>
                  <a:cubicBezTo>
                    <a:pt x="19085" y="14777"/>
                    <a:pt x="19317" y="14651"/>
                    <a:pt x="19521" y="14505"/>
                  </a:cubicBezTo>
                  <a:close/>
                  <a:moveTo>
                    <a:pt x="18406" y="15188"/>
                  </a:moveTo>
                  <a:cubicBezTo>
                    <a:pt x="18146" y="16404"/>
                    <a:pt x="17223" y="19719"/>
                    <a:pt x="16995" y="20345"/>
                  </a:cubicBezTo>
                  <a:cubicBezTo>
                    <a:pt x="16752" y="20509"/>
                    <a:pt x="16460" y="20684"/>
                    <a:pt x="16208" y="20838"/>
                  </a:cubicBezTo>
                  <a:lnTo>
                    <a:pt x="16175" y="20876"/>
                  </a:lnTo>
                  <a:cubicBezTo>
                    <a:pt x="16490" y="19868"/>
                    <a:pt x="17375" y="16708"/>
                    <a:pt x="17619" y="15719"/>
                  </a:cubicBezTo>
                  <a:cubicBezTo>
                    <a:pt x="17619" y="15719"/>
                    <a:pt x="17619" y="15745"/>
                    <a:pt x="17619" y="15681"/>
                  </a:cubicBezTo>
                  <a:lnTo>
                    <a:pt x="18406" y="15188"/>
                  </a:lnTo>
                  <a:close/>
                  <a:moveTo>
                    <a:pt x="17159" y="15946"/>
                  </a:moveTo>
                  <a:cubicBezTo>
                    <a:pt x="16923" y="16854"/>
                    <a:pt x="16456" y="18549"/>
                    <a:pt x="16110" y="19739"/>
                  </a:cubicBezTo>
                  <a:cubicBezTo>
                    <a:pt x="16139" y="19498"/>
                    <a:pt x="16134" y="19279"/>
                    <a:pt x="16143" y="19056"/>
                  </a:cubicBezTo>
                  <a:cubicBezTo>
                    <a:pt x="16190" y="18148"/>
                    <a:pt x="16208" y="17220"/>
                    <a:pt x="16208" y="16439"/>
                  </a:cubicBezTo>
                  <a:cubicBezTo>
                    <a:pt x="16444" y="16312"/>
                    <a:pt x="16790" y="16164"/>
                    <a:pt x="17159" y="15946"/>
                  </a:cubicBezTo>
                  <a:close/>
                  <a:moveTo>
                    <a:pt x="13781" y="17084"/>
                  </a:moveTo>
                  <a:cubicBezTo>
                    <a:pt x="13688" y="17067"/>
                    <a:pt x="13607" y="17131"/>
                    <a:pt x="13584" y="17236"/>
                  </a:cubicBezTo>
                  <a:cubicBezTo>
                    <a:pt x="13164" y="17437"/>
                    <a:pt x="12825" y="17789"/>
                    <a:pt x="12567" y="18222"/>
                  </a:cubicBezTo>
                  <a:cubicBezTo>
                    <a:pt x="12539" y="18288"/>
                    <a:pt x="12539" y="18345"/>
                    <a:pt x="12567" y="18411"/>
                  </a:cubicBezTo>
                  <a:cubicBezTo>
                    <a:pt x="12591" y="18478"/>
                    <a:pt x="12638" y="18544"/>
                    <a:pt x="12698" y="18563"/>
                  </a:cubicBezTo>
                  <a:cubicBezTo>
                    <a:pt x="13011" y="18657"/>
                    <a:pt x="13329" y="18707"/>
                    <a:pt x="13650" y="18753"/>
                  </a:cubicBezTo>
                  <a:cubicBezTo>
                    <a:pt x="13689" y="19043"/>
                    <a:pt x="13709" y="19342"/>
                    <a:pt x="13748" y="19587"/>
                  </a:cubicBezTo>
                  <a:cubicBezTo>
                    <a:pt x="13763" y="19694"/>
                    <a:pt x="13850" y="19773"/>
                    <a:pt x="13945" y="19776"/>
                  </a:cubicBezTo>
                  <a:lnTo>
                    <a:pt x="13978" y="19776"/>
                  </a:lnTo>
                  <a:cubicBezTo>
                    <a:pt x="14084" y="19754"/>
                    <a:pt x="14161" y="19634"/>
                    <a:pt x="14142" y="19511"/>
                  </a:cubicBezTo>
                  <a:cubicBezTo>
                    <a:pt x="14142" y="19302"/>
                    <a:pt x="14075" y="19074"/>
                    <a:pt x="14043" y="18828"/>
                  </a:cubicBezTo>
                  <a:lnTo>
                    <a:pt x="14601" y="18828"/>
                  </a:lnTo>
                  <a:cubicBezTo>
                    <a:pt x="14708" y="18824"/>
                    <a:pt x="14793" y="18724"/>
                    <a:pt x="14798" y="18601"/>
                  </a:cubicBezTo>
                  <a:cubicBezTo>
                    <a:pt x="14807" y="18476"/>
                    <a:pt x="14709" y="18346"/>
                    <a:pt x="14601" y="18335"/>
                  </a:cubicBezTo>
                  <a:cubicBezTo>
                    <a:pt x="14590" y="18334"/>
                    <a:pt x="14579" y="18334"/>
                    <a:pt x="14568" y="18335"/>
                  </a:cubicBezTo>
                  <a:lnTo>
                    <a:pt x="13978" y="18335"/>
                  </a:lnTo>
                  <a:cubicBezTo>
                    <a:pt x="13942" y="17998"/>
                    <a:pt x="13942" y="17649"/>
                    <a:pt x="13978" y="17312"/>
                  </a:cubicBezTo>
                  <a:cubicBezTo>
                    <a:pt x="13987" y="17189"/>
                    <a:pt x="13886" y="17098"/>
                    <a:pt x="13781" y="17084"/>
                  </a:cubicBezTo>
                  <a:close/>
                  <a:moveTo>
                    <a:pt x="13551" y="17691"/>
                  </a:moveTo>
                  <a:cubicBezTo>
                    <a:pt x="13551" y="17872"/>
                    <a:pt x="13551" y="18078"/>
                    <a:pt x="13551" y="18260"/>
                  </a:cubicBezTo>
                  <a:lnTo>
                    <a:pt x="13059" y="18146"/>
                  </a:lnTo>
                  <a:cubicBezTo>
                    <a:pt x="13200" y="17962"/>
                    <a:pt x="13365" y="17808"/>
                    <a:pt x="13551" y="17691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6" name="Freeform 671"/>
            <p:cNvSpPr/>
            <p:nvPr/>
          </p:nvSpPr>
          <p:spPr>
            <a:xfrm rot="21352145">
              <a:off x="6048424" y="4688318"/>
              <a:ext cx="251833" cy="49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37" extrusionOk="0">
                  <a:moveTo>
                    <a:pt x="21122" y="8659"/>
                  </a:moveTo>
                  <a:cubicBezTo>
                    <a:pt x="20352" y="7880"/>
                    <a:pt x="18807" y="7374"/>
                    <a:pt x="17088" y="7338"/>
                  </a:cubicBezTo>
                  <a:cubicBezTo>
                    <a:pt x="17088" y="6088"/>
                    <a:pt x="17088" y="4838"/>
                    <a:pt x="17088" y="3605"/>
                  </a:cubicBezTo>
                  <a:lnTo>
                    <a:pt x="17088" y="1756"/>
                  </a:lnTo>
                  <a:cubicBezTo>
                    <a:pt x="17088" y="1756"/>
                    <a:pt x="17088" y="1756"/>
                    <a:pt x="17088" y="1756"/>
                  </a:cubicBezTo>
                  <a:cubicBezTo>
                    <a:pt x="17088" y="1263"/>
                    <a:pt x="16288" y="929"/>
                    <a:pt x="15418" y="682"/>
                  </a:cubicBezTo>
                  <a:cubicBezTo>
                    <a:pt x="12023" y="-263"/>
                    <a:pt x="7890" y="-223"/>
                    <a:pt x="4569" y="788"/>
                  </a:cubicBezTo>
                  <a:cubicBezTo>
                    <a:pt x="4306" y="946"/>
                    <a:pt x="4158" y="1145"/>
                    <a:pt x="4151" y="1351"/>
                  </a:cubicBezTo>
                  <a:cubicBezTo>
                    <a:pt x="3891" y="3239"/>
                    <a:pt x="3891" y="5134"/>
                    <a:pt x="4151" y="7021"/>
                  </a:cubicBezTo>
                  <a:cubicBezTo>
                    <a:pt x="2621" y="7021"/>
                    <a:pt x="674" y="7373"/>
                    <a:pt x="152" y="8042"/>
                  </a:cubicBezTo>
                  <a:cubicBezTo>
                    <a:pt x="-126" y="8377"/>
                    <a:pt x="-161" y="8940"/>
                    <a:pt x="1265" y="9574"/>
                  </a:cubicBezTo>
                  <a:cubicBezTo>
                    <a:pt x="3568" y="10297"/>
                    <a:pt x="6207" y="10698"/>
                    <a:pt x="8916" y="10736"/>
                  </a:cubicBezTo>
                  <a:cubicBezTo>
                    <a:pt x="8916" y="12973"/>
                    <a:pt x="9194" y="18325"/>
                    <a:pt x="9194" y="18379"/>
                  </a:cubicBezTo>
                  <a:cubicBezTo>
                    <a:pt x="9177" y="18431"/>
                    <a:pt x="9177" y="18484"/>
                    <a:pt x="9194" y="18537"/>
                  </a:cubicBezTo>
                  <a:cubicBezTo>
                    <a:pt x="9194" y="18537"/>
                    <a:pt x="10654" y="20474"/>
                    <a:pt x="11350" y="21108"/>
                  </a:cubicBezTo>
                  <a:cubicBezTo>
                    <a:pt x="11503" y="21249"/>
                    <a:pt x="11796" y="21337"/>
                    <a:pt x="12115" y="21337"/>
                  </a:cubicBezTo>
                  <a:cubicBezTo>
                    <a:pt x="12423" y="21334"/>
                    <a:pt x="12709" y="21255"/>
                    <a:pt x="12880" y="21125"/>
                  </a:cubicBezTo>
                  <a:cubicBezTo>
                    <a:pt x="13634" y="20217"/>
                    <a:pt x="14013" y="19240"/>
                    <a:pt x="13993" y="18255"/>
                  </a:cubicBezTo>
                  <a:cubicBezTo>
                    <a:pt x="13993" y="17621"/>
                    <a:pt x="13228" y="12427"/>
                    <a:pt x="12811" y="10807"/>
                  </a:cubicBezTo>
                  <a:cubicBezTo>
                    <a:pt x="15203" y="10885"/>
                    <a:pt x="17596" y="10655"/>
                    <a:pt x="19766" y="10138"/>
                  </a:cubicBezTo>
                  <a:cubicBezTo>
                    <a:pt x="20867" y="9877"/>
                    <a:pt x="21439" y="9253"/>
                    <a:pt x="21122" y="8659"/>
                  </a:cubicBezTo>
                  <a:close/>
                  <a:moveTo>
                    <a:pt x="15418" y="2390"/>
                  </a:moveTo>
                  <a:lnTo>
                    <a:pt x="15418" y="3623"/>
                  </a:lnTo>
                  <a:cubicBezTo>
                    <a:pt x="15418" y="5084"/>
                    <a:pt x="15418" y="6598"/>
                    <a:pt x="15418" y="8060"/>
                  </a:cubicBezTo>
                  <a:cubicBezTo>
                    <a:pt x="12454" y="8646"/>
                    <a:pt x="9141" y="8582"/>
                    <a:pt x="6273" y="7884"/>
                  </a:cubicBezTo>
                  <a:cubicBezTo>
                    <a:pt x="5760" y="5976"/>
                    <a:pt x="5655" y="4045"/>
                    <a:pt x="5960" y="2126"/>
                  </a:cubicBezTo>
                  <a:cubicBezTo>
                    <a:pt x="7998" y="2410"/>
                    <a:pt x="10105" y="2546"/>
                    <a:pt x="12219" y="2531"/>
                  </a:cubicBezTo>
                  <a:cubicBezTo>
                    <a:pt x="13304" y="2540"/>
                    <a:pt x="14388" y="2493"/>
                    <a:pt x="15453" y="2390"/>
                  </a:cubicBezTo>
                  <a:close/>
                  <a:moveTo>
                    <a:pt x="14619" y="1386"/>
                  </a:moveTo>
                  <a:lnTo>
                    <a:pt x="15071" y="1527"/>
                  </a:lnTo>
                  <a:cubicBezTo>
                    <a:pt x="12052" y="1738"/>
                    <a:pt x="8980" y="1649"/>
                    <a:pt x="6029" y="1263"/>
                  </a:cubicBezTo>
                  <a:cubicBezTo>
                    <a:pt x="8768" y="625"/>
                    <a:pt x="11933" y="657"/>
                    <a:pt x="14619" y="1351"/>
                  </a:cubicBezTo>
                  <a:close/>
                  <a:moveTo>
                    <a:pt x="12045" y="19646"/>
                  </a:moveTo>
                  <a:cubicBezTo>
                    <a:pt x="11558" y="19065"/>
                    <a:pt x="11106" y="18449"/>
                    <a:pt x="10932" y="18255"/>
                  </a:cubicBezTo>
                  <a:cubicBezTo>
                    <a:pt x="10932" y="17586"/>
                    <a:pt x="10654" y="12867"/>
                    <a:pt x="10654" y="10772"/>
                  </a:cubicBezTo>
                  <a:lnTo>
                    <a:pt x="11141" y="10772"/>
                  </a:lnTo>
                  <a:cubicBezTo>
                    <a:pt x="11419" y="11723"/>
                    <a:pt x="11976" y="15667"/>
                    <a:pt x="12324" y="18255"/>
                  </a:cubicBezTo>
                  <a:cubicBezTo>
                    <a:pt x="12308" y="18722"/>
                    <a:pt x="12215" y="19187"/>
                    <a:pt x="12045" y="19646"/>
                  </a:cubicBezTo>
                  <a:close/>
                  <a:moveTo>
                    <a:pt x="19000" y="9381"/>
                  </a:moveTo>
                  <a:cubicBezTo>
                    <a:pt x="16531" y="10243"/>
                    <a:pt x="5299" y="10067"/>
                    <a:pt x="2586" y="8870"/>
                  </a:cubicBezTo>
                  <a:cubicBezTo>
                    <a:pt x="2100" y="8659"/>
                    <a:pt x="1856" y="8447"/>
                    <a:pt x="1926" y="8342"/>
                  </a:cubicBezTo>
                  <a:cubicBezTo>
                    <a:pt x="1995" y="8236"/>
                    <a:pt x="3351" y="7884"/>
                    <a:pt x="4569" y="7866"/>
                  </a:cubicBezTo>
                  <a:cubicBezTo>
                    <a:pt x="4569" y="8007"/>
                    <a:pt x="4569" y="8166"/>
                    <a:pt x="4743" y="8289"/>
                  </a:cubicBezTo>
                  <a:cubicBezTo>
                    <a:pt x="4809" y="8391"/>
                    <a:pt x="4944" y="8479"/>
                    <a:pt x="5125" y="8535"/>
                  </a:cubicBezTo>
                  <a:cubicBezTo>
                    <a:pt x="6927" y="9087"/>
                    <a:pt x="9002" y="9367"/>
                    <a:pt x="11106" y="9345"/>
                  </a:cubicBezTo>
                  <a:cubicBezTo>
                    <a:pt x="13020" y="9348"/>
                    <a:pt x="14915" y="9150"/>
                    <a:pt x="16671" y="8764"/>
                  </a:cubicBezTo>
                  <a:cubicBezTo>
                    <a:pt x="16977" y="8707"/>
                    <a:pt x="17184" y="8560"/>
                    <a:pt x="17192" y="8395"/>
                  </a:cubicBezTo>
                  <a:lnTo>
                    <a:pt x="17192" y="8218"/>
                  </a:lnTo>
                  <a:cubicBezTo>
                    <a:pt x="18236" y="8218"/>
                    <a:pt x="19453" y="8606"/>
                    <a:pt x="19627" y="8923"/>
                  </a:cubicBezTo>
                  <a:cubicBezTo>
                    <a:pt x="19800" y="9240"/>
                    <a:pt x="19174" y="9257"/>
                    <a:pt x="18827" y="9381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7" name="Freeform 673"/>
            <p:cNvSpPr/>
            <p:nvPr/>
          </p:nvSpPr>
          <p:spPr>
            <a:xfrm rot="21352145">
              <a:off x="5584714" y="2491836"/>
              <a:ext cx="269562" cy="65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extrusionOk="0">
                  <a:moveTo>
                    <a:pt x="19868" y="5890"/>
                  </a:moveTo>
                  <a:lnTo>
                    <a:pt x="21085" y="5633"/>
                  </a:lnTo>
                  <a:cubicBezTo>
                    <a:pt x="21408" y="5558"/>
                    <a:pt x="21558" y="5400"/>
                    <a:pt x="21447" y="5255"/>
                  </a:cubicBezTo>
                  <a:cubicBezTo>
                    <a:pt x="21076" y="4865"/>
                    <a:pt x="20602" y="4494"/>
                    <a:pt x="20032" y="4147"/>
                  </a:cubicBezTo>
                  <a:cubicBezTo>
                    <a:pt x="19983" y="4095"/>
                    <a:pt x="19904" y="4049"/>
                    <a:pt x="19802" y="4012"/>
                  </a:cubicBezTo>
                  <a:cubicBezTo>
                    <a:pt x="16499" y="2820"/>
                    <a:pt x="13440" y="1519"/>
                    <a:pt x="10654" y="122"/>
                  </a:cubicBezTo>
                  <a:cubicBezTo>
                    <a:pt x="10487" y="45"/>
                    <a:pt x="10248" y="0"/>
                    <a:pt x="9996" y="0"/>
                  </a:cubicBezTo>
                  <a:cubicBezTo>
                    <a:pt x="9733" y="5"/>
                    <a:pt x="9490" y="60"/>
                    <a:pt x="9338" y="149"/>
                  </a:cubicBezTo>
                  <a:cubicBezTo>
                    <a:pt x="7496" y="1297"/>
                    <a:pt x="5488" y="2715"/>
                    <a:pt x="3744" y="3958"/>
                  </a:cubicBezTo>
                  <a:lnTo>
                    <a:pt x="2296" y="4985"/>
                  </a:lnTo>
                  <a:cubicBezTo>
                    <a:pt x="2110" y="5047"/>
                    <a:pt x="2012" y="5143"/>
                    <a:pt x="2033" y="5241"/>
                  </a:cubicBezTo>
                  <a:cubicBezTo>
                    <a:pt x="2080" y="5465"/>
                    <a:pt x="2179" y="5687"/>
                    <a:pt x="2329" y="5903"/>
                  </a:cubicBezTo>
                  <a:cubicBezTo>
                    <a:pt x="2436" y="6090"/>
                    <a:pt x="2513" y="6280"/>
                    <a:pt x="2560" y="6470"/>
                  </a:cubicBezTo>
                  <a:cubicBezTo>
                    <a:pt x="2611" y="6654"/>
                    <a:pt x="2999" y="6790"/>
                    <a:pt x="3448" y="6781"/>
                  </a:cubicBezTo>
                  <a:cubicBezTo>
                    <a:pt x="4501" y="6781"/>
                    <a:pt x="5587" y="6781"/>
                    <a:pt x="6739" y="6781"/>
                  </a:cubicBezTo>
                  <a:lnTo>
                    <a:pt x="9075" y="6781"/>
                  </a:lnTo>
                  <a:cubicBezTo>
                    <a:pt x="9709" y="8055"/>
                    <a:pt x="9642" y="9370"/>
                    <a:pt x="8878" y="10631"/>
                  </a:cubicBezTo>
                  <a:cubicBezTo>
                    <a:pt x="7179" y="12693"/>
                    <a:pt x="4262" y="14549"/>
                    <a:pt x="388" y="16035"/>
                  </a:cubicBezTo>
                  <a:cubicBezTo>
                    <a:pt x="224" y="16092"/>
                    <a:pt x="129" y="16176"/>
                    <a:pt x="125" y="16264"/>
                  </a:cubicBezTo>
                  <a:cubicBezTo>
                    <a:pt x="125" y="16264"/>
                    <a:pt x="125" y="16264"/>
                    <a:pt x="125" y="16359"/>
                  </a:cubicBezTo>
                  <a:cubicBezTo>
                    <a:pt x="-42" y="16852"/>
                    <a:pt x="-42" y="17352"/>
                    <a:pt x="125" y="17845"/>
                  </a:cubicBezTo>
                  <a:cubicBezTo>
                    <a:pt x="125" y="17980"/>
                    <a:pt x="125" y="18128"/>
                    <a:pt x="125" y="18263"/>
                  </a:cubicBezTo>
                  <a:cubicBezTo>
                    <a:pt x="109" y="18308"/>
                    <a:pt x="109" y="18354"/>
                    <a:pt x="125" y="18398"/>
                  </a:cubicBezTo>
                  <a:cubicBezTo>
                    <a:pt x="2468" y="19807"/>
                    <a:pt x="5729" y="20916"/>
                    <a:pt x="9536" y="21600"/>
                  </a:cubicBezTo>
                  <a:cubicBezTo>
                    <a:pt x="11674" y="21384"/>
                    <a:pt x="20756" y="16980"/>
                    <a:pt x="21250" y="13887"/>
                  </a:cubicBezTo>
                  <a:cubicBezTo>
                    <a:pt x="21445" y="11250"/>
                    <a:pt x="20544" y="8618"/>
                    <a:pt x="18585" y="6106"/>
                  </a:cubicBezTo>
                  <a:close/>
                  <a:moveTo>
                    <a:pt x="6706" y="6092"/>
                  </a:moveTo>
                  <a:cubicBezTo>
                    <a:pt x="5817" y="6092"/>
                    <a:pt x="4962" y="6092"/>
                    <a:pt x="4106" y="6092"/>
                  </a:cubicBezTo>
                  <a:lnTo>
                    <a:pt x="3909" y="5755"/>
                  </a:lnTo>
                  <a:lnTo>
                    <a:pt x="3909" y="5552"/>
                  </a:lnTo>
                  <a:cubicBezTo>
                    <a:pt x="5386" y="5491"/>
                    <a:pt x="6874" y="5491"/>
                    <a:pt x="8351" y="5552"/>
                  </a:cubicBezTo>
                  <a:cubicBezTo>
                    <a:pt x="8351" y="5714"/>
                    <a:pt x="8614" y="5903"/>
                    <a:pt x="8746" y="6106"/>
                  </a:cubicBezTo>
                  <a:close/>
                  <a:moveTo>
                    <a:pt x="10358" y="10847"/>
                  </a:moveTo>
                  <a:cubicBezTo>
                    <a:pt x="11458" y="8958"/>
                    <a:pt x="11207" y="6979"/>
                    <a:pt x="9634" y="5147"/>
                  </a:cubicBezTo>
                  <a:cubicBezTo>
                    <a:pt x="9573" y="5042"/>
                    <a:pt x="9366" y="4963"/>
                    <a:pt x="9108" y="4944"/>
                  </a:cubicBezTo>
                  <a:cubicBezTo>
                    <a:pt x="7550" y="4810"/>
                    <a:pt x="5949" y="4783"/>
                    <a:pt x="4369" y="4863"/>
                  </a:cubicBezTo>
                  <a:lnTo>
                    <a:pt x="5159" y="4296"/>
                  </a:lnTo>
                  <a:cubicBezTo>
                    <a:pt x="6706" y="3188"/>
                    <a:pt x="8450" y="1959"/>
                    <a:pt x="10095" y="905"/>
                  </a:cubicBezTo>
                  <a:cubicBezTo>
                    <a:pt x="12475" y="2066"/>
                    <a:pt x="15048" y="3158"/>
                    <a:pt x="17795" y="4174"/>
                  </a:cubicBezTo>
                  <a:cubicBezTo>
                    <a:pt x="17045" y="4302"/>
                    <a:pt x="16275" y="4411"/>
                    <a:pt x="15491" y="4498"/>
                  </a:cubicBezTo>
                  <a:lnTo>
                    <a:pt x="14077" y="4674"/>
                  </a:lnTo>
                  <a:cubicBezTo>
                    <a:pt x="13856" y="4707"/>
                    <a:pt x="13677" y="4775"/>
                    <a:pt x="13583" y="4863"/>
                  </a:cubicBezTo>
                  <a:cubicBezTo>
                    <a:pt x="13502" y="4950"/>
                    <a:pt x="13502" y="5046"/>
                    <a:pt x="13583" y="5133"/>
                  </a:cubicBezTo>
                  <a:cubicBezTo>
                    <a:pt x="15676" y="7425"/>
                    <a:pt x="16897" y="9835"/>
                    <a:pt x="17203" y="12279"/>
                  </a:cubicBezTo>
                  <a:cubicBezTo>
                    <a:pt x="16854" y="14979"/>
                    <a:pt x="13907" y="17510"/>
                    <a:pt x="9009" y="19317"/>
                  </a:cubicBezTo>
                  <a:cubicBezTo>
                    <a:pt x="6522" y="18389"/>
                    <a:pt x="4171" y="17401"/>
                    <a:pt x="1967" y="16359"/>
                  </a:cubicBezTo>
                  <a:cubicBezTo>
                    <a:pt x="5795" y="14823"/>
                    <a:pt x="8672" y="12933"/>
                    <a:pt x="10358" y="10847"/>
                  </a:cubicBezTo>
                  <a:close/>
                  <a:moveTo>
                    <a:pt x="19671" y="13846"/>
                  </a:moveTo>
                  <a:cubicBezTo>
                    <a:pt x="19243" y="16359"/>
                    <a:pt x="12497" y="19803"/>
                    <a:pt x="9996" y="20722"/>
                  </a:cubicBezTo>
                  <a:cubicBezTo>
                    <a:pt x="9996" y="20465"/>
                    <a:pt x="9799" y="20141"/>
                    <a:pt x="9766" y="19965"/>
                  </a:cubicBezTo>
                  <a:cubicBezTo>
                    <a:pt x="15181" y="18023"/>
                    <a:pt x="18466" y="15267"/>
                    <a:pt x="18881" y="12320"/>
                  </a:cubicBezTo>
                  <a:cubicBezTo>
                    <a:pt x="18645" y="9893"/>
                    <a:pt x="17537" y="7494"/>
                    <a:pt x="15590" y="5201"/>
                  </a:cubicBezTo>
                  <a:lnTo>
                    <a:pt x="16117" y="5201"/>
                  </a:lnTo>
                  <a:cubicBezTo>
                    <a:pt x="17119" y="5077"/>
                    <a:pt x="18098" y="4924"/>
                    <a:pt x="19045" y="4741"/>
                  </a:cubicBezTo>
                  <a:cubicBezTo>
                    <a:pt x="19275" y="4903"/>
                    <a:pt x="19539" y="5079"/>
                    <a:pt x="19736" y="5241"/>
                  </a:cubicBezTo>
                  <a:lnTo>
                    <a:pt x="19309" y="5322"/>
                  </a:lnTo>
                  <a:cubicBezTo>
                    <a:pt x="18683" y="5444"/>
                    <a:pt x="17927" y="5592"/>
                    <a:pt x="17334" y="5728"/>
                  </a:cubicBezTo>
                  <a:cubicBezTo>
                    <a:pt x="17132" y="5773"/>
                    <a:pt x="16988" y="5852"/>
                    <a:pt x="16939" y="5944"/>
                  </a:cubicBezTo>
                  <a:cubicBezTo>
                    <a:pt x="16857" y="6026"/>
                    <a:pt x="16857" y="6118"/>
                    <a:pt x="16939" y="6200"/>
                  </a:cubicBezTo>
                  <a:cubicBezTo>
                    <a:pt x="18890" y="8668"/>
                    <a:pt x="19813" y="11253"/>
                    <a:pt x="19671" y="13846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8" name="Freeform 587"/>
            <p:cNvSpPr/>
            <p:nvPr/>
          </p:nvSpPr>
          <p:spPr>
            <a:xfrm rot="21352145">
              <a:off x="5718710" y="3324766"/>
              <a:ext cx="1047013" cy="115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21064" extrusionOk="0">
                  <a:moveTo>
                    <a:pt x="8522" y="41"/>
                  </a:moveTo>
                  <a:cubicBezTo>
                    <a:pt x="8325" y="-49"/>
                    <a:pt x="8134" y="23"/>
                    <a:pt x="7897" y="135"/>
                  </a:cubicBezTo>
                  <a:lnTo>
                    <a:pt x="7799" y="198"/>
                  </a:lnTo>
                  <a:cubicBezTo>
                    <a:pt x="7484" y="356"/>
                    <a:pt x="7131" y="401"/>
                    <a:pt x="6779" y="355"/>
                  </a:cubicBezTo>
                  <a:lnTo>
                    <a:pt x="6648" y="355"/>
                  </a:lnTo>
                  <a:cubicBezTo>
                    <a:pt x="6206" y="328"/>
                    <a:pt x="5800" y="546"/>
                    <a:pt x="5595" y="920"/>
                  </a:cubicBezTo>
                  <a:lnTo>
                    <a:pt x="5530" y="1014"/>
                  </a:lnTo>
                  <a:cubicBezTo>
                    <a:pt x="5281" y="1265"/>
                    <a:pt x="4934" y="1407"/>
                    <a:pt x="4576" y="1453"/>
                  </a:cubicBezTo>
                  <a:cubicBezTo>
                    <a:pt x="4147" y="1516"/>
                    <a:pt x="3760" y="1720"/>
                    <a:pt x="3458" y="2018"/>
                  </a:cubicBezTo>
                  <a:cubicBezTo>
                    <a:pt x="3341" y="2152"/>
                    <a:pt x="3244" y="2301"/>
                    <a:pt x="3162" y="2457"/>
                  </a:cubicBezTo>
                  <a:cubicBezTo>
                    <a:pt x="3073" y="2645"/>
                    <a:pt x="2933" y="2826"/>
                    <a:pt x="2767" y="2959"/>
                  </a:cubicBezTo>
                  <a:cubicBezTo>
                    <a:pt x="2572" y="3087"/>
                    <a:pt x="2341" y="3105"/>
                    <a:pt x="2110" y="3053"/>
                  </a:cubicBezTo>
                  <a:cubicBezTo>
                    <a:pt x="1976" y="3045"/>
                    <a:pt x="1849" y="3045"/>
                    <a:pt x="1715" y="3053"/>
                  </a:cubicBezTo>
                  <a:cubicBezTo>
                    <a:pt x="1213" y="3168"/>
                    <a:pt x="754" y="3462"/>
                    <a:pt x="465" y="3869"/>
                  </a:cubicBezTo>
                  <a:cubicBezTo>
                    <a:pt x="344" y="4010"/>
                    <a:pt x="212" y="4153"/>
                    <a:pt x="71" y="4277"/>
                  </a:cubicBezTo>
                  <a:cubicBezTo>
                    <a:pt x="16" y="4324"/>
                    <a:pt x="-11" y="4396"/>
                    <a:pt x="5" y="4465"/>
                  </a:cubicBezTo>
                  <a:cubicBezTo>
                    <a:pt x="21" y="4532"/>
                    <a:pt x="99" y="4575"/>
                    <a:pt x="169" y="4591"/>
                  </a:cubicBezTo>
                  <a:lnTo>
                    <a:pt x="465" y="4685"/>
                  </a:lnTo>
                  <a:cubicBezTo>
                    <a:pt x="1718" y="4963"/>
                    <a:pt x="3163" y="5286"/>
                    <a:pt x="3754" y="6097"/>
                  </a:cubicBezTo>
                  <a:cubicBezTo>
                    <a:pt x="3630" y="6203"/>
                    <a:pt x="3532" y="6320"/>
                    <a:pt x="3491" y="6473"/>
                  </a:cubicBezTo>
                  <a:cubicBezTo>
                    <a:pt x="3472" y="6591"/>
                    <a:pt x="3530" y="6708"/>
                    <a:pt x="3622" y="6787"/>
                  </a:cubicBezTo>
                  <a:cubicBezTo>
                    <a:pt x="3705" y="6852"/>
                    <a:pt x="3779" y="6904"/>
                    <a:pt x="3885" y="6913"/>
                  </a:cubicBezTo>
                  <a:cubicBezTo>
                    <a:pt x="3904" y="7060"/>
                    <a:pt x="4017" y="7177"/>
                    <a:pt x="4148" y="7258"/>
                  </a:cubicBezTo>
                  <a:cubicBezTo>
                    <a:pt x="4261" y="7318"/>
                    <a:pt x="4381" y="7358"/>
                    <a:pt x="4510" y="7352"/>
                  </a:cubicBezTo>
                  <a:lnTo>
                    <a:pt x="4576" y="7352"/>
                  </a:lnTo>
                  <a:cubicBezTo>
                    <a:pt x="4962" y="8328"/>
                    <a:pt x="4412" y="9316"/>
                    <a:pt x="3852" y="10270"/>
                  </a:cubicBezTo>
                  <a:cubicBezTo>
                    <a:pt x="3703" y="10533"/>
                    <a:pt x="3551" y="10790"/>
                    <a:pt x="3425" y="11023"/>
                  </a:cubicBezTo>
                  <a:cubicBezTo>
                    <a:pt x="2377" y="13111"/>
                    <a:pt x="3029" y="15398"/>
                    <a:pt x="3754" y="16953"/>
                  </a:cubicBezTo>
                  <a:cubicBezTo>
                    <a:pt x="4818" y="19471"/>
                    <a:pt x="7384" y="21090"/>
                    <a:pt x="10232" y="21064"/>
                  </a:cubicBezTo>
                  <a:cubicBezTo>
                    <a:pt x="11479" y="21047"/>
                    <a:pt x="12709" y="20790"/>
                    <a:pt x="13849" y="20311"/>
                  </a:cubicBezTo>
                  <a:cubicBezTo>
                    <a:pt x="15678" y="19499"/>
                    <a:pt x="21589" y="16668"/>
                    <a:pt x="19571" y="11651"/>
                  </a:cubicBezTo>
                  <a:cubicBezTo>
                    <a:pt x="17506" y="6543"/>
                    <a:pt x="14840" y="6060"/>
                    <a:pt x="12271" y="5595"/>
                  </a:cubicBezTo>
                  <a:cubicBezTo>
                    <a:pt x="11212" y="5464"/>
                    <a:pt x="10194" y="5151"/>
                    <a:pt x="9246" y="4685"/>
                  </a:cubicBezTo>
                  <a:cubicBezTo>
                    <a:pt x="9249" y="4652"/>
                    <a:pt x="9249" y="4623"/>
                    <a:pt x="9246" y="4591"/>
                  </a:cubicBezTo>
                  <a:lnTo>
                    <a:pt x="9246" y="4528"/>
                  </a:lnTo>
                  <a:cubicBezTo>
                    <a:pt x="9462" y="4581"/>
                    <a:pt x="9680" y="4621"/>
                    <a:pt x="9903" y="4622"/>
                  </a:cubicBezTo>
                  <a:cubicBezTo>
                    <a:pt x="10170" y="4626"/>
                    <a:pt x="10437" y="4602"/>
                    <a:pt x="10692" y="4528"/>
                  </a:cubicBezTo>
                  <a:lnTo>
                    <a:pt x="10988" y="4465"/>
                  </a:lnTo>
                  <a:cubicBezTo>
                    <a:pt x="11706" y="4353"/>
                    <a:pt x="12010" y="4268"/>
                    <a:pt x="12074" y="4057"/>
                  </a:cubicBezTo>
                  <a:cubicBezTo>
                    <a:pt x="12113" y="3960"/>
                    <a:pt x="12114" y="3853"/>
                    <a:pt x="12041" y="3775"/>
                  </a:cubicBezTo>
                  <a:cubicBezTo>
                    <a:pt x="11836" y="3550"/>
                    <a:pt x="11245" y="3602"/>
                    <a:pt x="10133" y="3775"/>
                  </a:cubicBezTo>
                  <a:lnTo>
                    <a:pt x="9739" y="3838"/>
                  </a:lnTo>
                  <a:cubicBezTo>
                    <a:pt x="10007" y="3611"/>
                    <a:pt x="10210" y="3331"/>
                    <a:pt x="10364" y="3022"/>
                  </a:cubicBezTo>
                  <a:cubicBezTo>
                    <a:pt x="10364" y="2969"/>
                    <a:pt x="10457" y="2884"/>
                    <a:pt x="10528" y="2771"/>
                  </a:cubicBezTo>
                  <a:cubicBezTo>
                    <a:pt x="10914" y="2185"/>
                    <a:pt x="11082" y="1923"/>
                    <a:pt x="10956" y="1735"/>
                  </a:cubicBezTo>
                  <a:cubicBezTo>
                    <a:pt x="10904" y="1648"/>
                    <a:pt x="10797" y="1579"/>
                    <a:pt x="10692" y="1579"/>
                  </a:cubicBezTo>
                  <a:cubicBezTo>
                    <a:pt x="10369" y="1579"/>
                    <a:pt x="10048" y="2011"/>
                    <a:pt x="9410" y="2928"/>
                  </a:cubicBezTo>
                  <a:cubicBezTo>
                    <a:pt x="9252" y="3171"/>
                    <a:pt x="9072" y="3396"/>
                    <a:pt x="8884" y="3618"/>
                  </a:cubicBezTo>
                  <a:lnTo>
                    <a:pt x="8818" y="3649"/>
                  </a:lnTo>
                  <a:cubicBezTo>
                    <a:pt x="8755" y="3642"/>
                    <a:pt x="8684" y="3642"/>
                    <a:pt x="8621" y="3649"/>
                  </a:cubicBezTo>
                  <a:cubicBezTo>
                    <a:pt x="8515" y="3023"/>
                    <a:pt x="8515" y="2394"/>
                    <a:pt x="8621" y="1767"/>
                  </a:cubicBezTo>
                  <a:cubicBezTo>
                    <a:pt x="8640" y="1655"/>
                    <a:pt x="8687" y="1530"/>
                    <a:pt x="8719" y="1422"/>
                  </a:cubicBezTo>
                  <a:cubicBezTo>
                    <a:pt x="8819" y="1129"/>
                    <a:pt x="8855" y="818"/>
                    <a:pt x="8818" y="512"/>
                  </a:cubicBezTo>
                  <a:cubicBezTo>
                    <a:pt x="8806" y="318"/>
                    <a:pt x="8685" y="158"/>
                    <a:pt x="8522" y="41"/>
                  </a:cubicBezTo>
                  <a:close/>
                  <a:moveTo>
                    <a:pt x="8259" y="324"/>
                  </a:moveTo>
                  <a:cubicBezTo>
                    <a:pt x="8259" y="324"/>
                    <a:pt x="8285" y="325"/>
                    <a:pt x="8325" y="543"/>
                  </a:cubicBezTo>
                  <a:cubicBezTo>
                    <a:pt x="8351" y="797"/>
                    <a:pt x="8314" y="1055"/>
                    <a:pt x="8226" y="1296"/>
                  </a:cubicBezTo>
                  <a:cubicBezTo>
                    <a:pt x="8226" y="1416"/>
                    <a:pt x="8184" y="1529"/>
                    <a:pt x="8160" y="1641"/>
                  </a:cubicBezTo>
                  <a:cubicBezTo>
                    <a:pt x="8047" y="2311"/>
                    <a:pt x="8047" y="3012"/>
                    <a:pt x="8160" y="3681"/>
                  </a:cubicBezTo>
                  <a:cubicBezTo>
                    <a:pt x="7418" y="3915"/>
                    <a:pt x="6689" y="4201"/>
                    <a:pt x="6023" y="4591"/>
                  </a:cubicBezTo>
                  <a:lnTo>
                    <a:pt x="5628" y="4779"/>
                  </a:lnTo>
                  <a:cubicBezTo>
                    <a:pt x="5039" y="5061"/>
                    <a:pt x="4479" y="5406"/>
                    <a:pt x="3951" y="5783"/>
                  </a:cubicBezTo>
                  <a:cubicBezTo>
                    <a:pt x="3297" y="4874"/>
                    <a:pt x="1857" y="4539"/>
                    <a:pt x="564" y="4246"/>
                  </a:cubicBezTo>
                  <a:lnTo>
                    <a:pt x="728" y="4057"/>
                  </a:lnTo>
                  <a:cubicBezTo>
                    <a:pt x="1036" y="3727"/>
                    <a:pt x="1359" y="3390"/>
                    <a:pt x="1682" y="3367"/>
                  </a:cubicBezTo>
                  <a:cubicBezTo>
                    <a:pt x="1798" y="3359"/>
                    <a:pt x="1928" y="3359"/>
                    <a:pt x="2044" y="3367"/>
                  </a:cubicBezTo>
                  <a:cubicBezTo>
                    <a:pt x="2164" y="3375"/>
                    <a:pt x="2285" y="3375"/>
                    <a:pt x="2406" y="3367"/>
                  </a:cubicBezTo>
                  <a:lnTo>
                    <a:pt x="2438" y="3367"/>
                  </a:lnTo>
                  <a:cubicBezTo>
                    <a:pt x="3225" y="3465"/>
                    <a:pt x="3945" y="3847"/>
                    <a:pt x="4444" y="4434"/>
                  </a:cubicBezTo>
                  <a:cubicBezTo>
                    <a:pt x="4479" y="4468"/>
                    <a:pt x="4526" y="4498"/>
                    <a:pt x="4576" y="4497"/>
                  </a:cubicBezTo>
                  <a:cubicBezTo>
                    <a:pt x="4634" y="4496"/>
                    <a:pt x="4703" y="4445"/>
                    <a:pt x="4740" y="4403"/>
                  </a:cubicBezTo>
                  <a:cubicBezTo>
                    <a:pt x="4815" y="4329"/>
                    <a:pt x="4815" y="4225"/>
                    <a:pt x="4740" y="4151"/>
                  </a:cubicBezTo>
                  <a:cubicBezTo>
                    <a:pt x="4274" y="3682"/>
                    <a:pt x="3701" y="3338"/>
                    <a:pt x="3063" y="3116"/>
                  </a:cubicBezTo>
                  <a:cubicBezTo>
                    <a:pt x="3232" y="2961"/>
                    <a:pt x="3350" y="2781"/>
                    <a:pt x="3458" y="2583"/>
                  </a:cubicBezTo>
                  <a:cubicBezTo>
                    <a:pt x="3528" y="2449"/>
                    <a:pt x="3623" y="2323"/>
                    <a:pt x="3721" y="2206"/>
                  </a:cubicBezTo>
                  <a:cubicBezTo>
                    <a:pt x="3912" y="2015"/>
                    <a:pt x="4173" y="1883"/>
                    <a:pt x="4444" y="1830"/>
                  </a:cubicBezTo>
                  <a:cubicBezTo>
                    <a:pt x="5154" y="1830"/>
                    <a:pt x="5743" y="2936"/>
                    <a:pt x="5924" y="3649"/>
                  </a:cubicBezTo>
                  <a:cubicBezTo>
                    <a:pt x="5946" y="3733"/>
                    <a:pt x="5999" y="3774"/>
                    <a:pt x="6089" y="3775"/>
                  </a:cubicBezTo>
                  <a:lnTo>
                    <a:pt x="6154" y="3775"/>
                  </a:lnTo>
                  <a:cubicBezTo>
                    <a:pt x="6256" y="3754"/>
                    <a:pt x="6308" y="3684"/>
                    <a:pt x="6286" y="3587"/>
                  </a:cubicBezTo>
                  <a:cubicBezTo>
                    <a:pt x="6285" y="3583"/>
                    <a:pt x="6287" y="3559"/>
                    <a:pt x="6286" y="3555"/>
                  </a:cubicBezTo>
                  <a:cubicBezTo>
                    <a:pt x="6112" y="2796"/>
                    <a:pt x="5678" y="2120"/>
                    <a:pt x="5036" y="1641"/>
                  </a:cubicBezTo>
                  <a:cubicBezTo>
                    <a:pt x="5328" y="1559"/>
                    <a:pt x="5569" y="1397"/>
                    <a:pt x="5760" y="1171"/>
                  </a:cubicBezTo>
                  <a:lnTo>
                    <a:pt x="5826" y="1108"/>
                  </a:lnTo>
                  <a:cubicBezTo>
                    <a:pt x="6093" y="785"/>
                    <a:pt x="6204" y="654"/>
                    <a:pt x="6582" y="669"/>
                  </a:cubicBezTo>
                  <a:lnTo>
                    <a:pt x="6681" y="669"/>
                  </a:lnTo>
                  <a:cubicBezTo>
                    <a:pt x="6822" y="676"/>
                    <a:pt x="6966" y="676"/>
                    <a:pt x="7108" y="669"/>
                  </a:cubicBezTo>
                  <a:cubicBezTo>
                    <a:pt x="7015" y="1195"/>
                    <a:pt x="7049" y="1717"/>
                    <a:pt x="7174" y="2238"/>
                  </a:cubicBezTo>
                  <a:cubicBezTo>
                    <a:pt x="7211" y="2431"/>
                    <a:pt x="7235" y="2637"/>
                    <a:pt x="7240" y="2834"/>
                  </a:cubicBezTo>
                  <a:cubicBezTo>
                    <a:pt x="7235" y="2939"/>
                    <a:pt x="7327" y="3045"/>
                    <a:pt x="7437" y="3053"/>
                  </a:cubicBezTo>
                  <a:cubicBezTo>
                    <a:pt x="7543" y="3053"/>
                    <a:pt x="7630" y="2966"/>
                    <a:pt x="7634" y="2865"/>
                  </a:cubicBezTo>
                  <a:cubicBezTo>
                    <a:pt x="7635" y="2643"/>
                    <a:pt x="7584" y="2423"/>
                    <a:pt x="7536" y="2206"/>
                  </a:cubicBezTo>
                  <a:cubicBezTo>
                    <a:pt x="7457" y="1688"/>
                    <a:pt x="7327" y="695"/>
                    <a:pt x="7634" y="575"/>
                  </a:cubicBezTo>
                  <a:lnTo>
                    <a:pt x="7864" y="480"/>
                  </a:lnTo>
                  <a:lnTo>
                    <a:pt x="7996" y="449"/>
                  </a:lnTo>
                  <a:cubicBezTo>
                    <a:pt x="8079" y="403"/>
                    <a:pt x="8169" y="353"/>
                    <a:pt x="8259" y="324"/>
                  </a:cubicBezTo>
                  <a:close/>
                  <a:moveTo>
                    <a:pt x="10429" y="2143"/>
                  </a:moveTo>
                  <a:lnTo>
                    <a:pt x="10364" y="2269"/>
                  </a:lnTo>
                  <a:cubicBezTo>
                    <a:pt x="10388" y="2219"/>
                    <a:pt x="10396" y="2188"/>
                    <a:pt x="10429" y="2143"/>
                  </a:cubicBezTo>
                  <a:close/>
                  <a:moveTo>
                    <a:pt x="10035" y="2645"/>
                  </a:moveTo>
                  <a:lnTo>
                    <a:pt x="10101" y="2645"/>
                  </a:lnTo>
                  <a:lnTo>
                    <a:pt x="10035" y="2802"/>
                  </a:lnTo>
                  <a:lnTo>
                    <a:pt x="9936" y="2802"/>
                  </a:lnTo>
                  <a:lnTo>
                    <a:pt x="10035" y="2645"/>
                  </a:lnTo>
                  <a:close/>
                  <a:moveTo>
                    <a:pt x="9706" y="3147"/>
                  </a:moveTo>
                  <a:lnTo>
                    <a:pt x="9805" y="3147"/>
                  </a:lnTo>
                  <a:cubicBezTo>
                    <a:pt x="9757" y="3208"/>
                    <a:pt x="9721" y="3252"/>
                    <a:pt x="9673" y="3304"/>
                  </a:cubicBezTo>
                  <a:lnTo>
                    <a:pt x="9574" y="3304"/>
                  </a:lnTo>
                  <a:lnTo>
                    <a:pt x="9706" y="3147"/>
                  </a:lnTo>
                  <a:close/>
                  <a:moveTo>
                    <a:pt x="8522" y="3963"/>
                  </a:moveTo>
                  <a:cubicBezTo>
                    <a:pt x="8656" y="3993"/>
                    <a:pt x="8746" y="4012"/>
                    <a:pt x="8785" y="4057"/>
                  </a:cubicBezTo>
                  <a:cubicBezTo>
                    <a:pt x="8721" y="4151"/>
                    <a:pt x="8624" y="4222"/>
                    <a:pt x="8522" y="4277"/>
                  </a:cubicBezTo>
                  <a:cubicBezTo>
                    <a:pt x="8534" y="4172"/>
                    <a:pt x="8534" y="4068"/>
                    <a:pt x="8522" y="3963"/>
                  </a:cubicBezTo>
                  <a:close/>
                  <a:moveTo>
                    <a:pt x="8160" y="4057"/>
                  </a:moveTo>
                  <a:cubicBezTo>
                    <a:pt x="8182" y="4217"/>
                    <a:pt x="8182" y="4400"/>
                    <a:pt x="8160" y="4559"/>
                  </a:cubicBezTo>
                  <a:lnTo>
                    <a:pt x="7963" y="4622"/>
                  </a:lnTo>
                  <a:cubicBezTo>
                    <a:pt x="7966" y="4461"/>
                    <a:pt x="7932" y="4310"/>
                    <a:pt x="7897" y="4151"/>
                  </a:cubicBezTo>
                  <a:lnTo>
                    <a:pt x="8160" y="4057"/>
                  </a:lnTo>
                  <a:close/>
                  <a:moveTo>
                    <a:pt x="10758" y="4057"/>
                  </a:moveTo>
                  <a:lnTo>
                    <a:pt x="10791" y="4120"/>
                  </a:lnTo>
                  <a:lnTo>
                    <a:pt x="10627" y="4151"/>
                  </a:lnTo>
                  <a:lnTo>
                    <a:pt x="10561" y="4089"/>
                  </a:lnTo>
                  <a:lnTo>
                    <a:pt x="10758" y="4057"/>
                  </a:lnTo>
                  <a:close/>
                  <a:moveTo>
                    <a:pt x="9969" y="4151"/>
                  </a:moveTo>
                  <a:lnTo>
                    <a:pt x="10133" y="4151"/>
                  </a:lnTo>
                  <a:lnTo>
                    <a:pt x="10199" y="4214"/>
                  </a:lnTo>
                  <a:lnTo>
                    <a:pt x="9969" y="4214"/>
                  </a:lnTo>
                  <a:lnTo>
                    <a:pt x="9969" y="4151"/>
                  </a:lnTo>
                  <a:close/>
                  <a:moveTo>
                    <a:pt x="7568" y="4308"/>
                  </a:moveTo>
                  <a:cubicBezTo>
                    <a:pt x="7591" y="4485"/>
                    <a:pt x="7591" y="4665"/>
                    <a:pt x="7568" y="4842"/>
                  </a:cubicBezTo>
                  <a:lnTo>
                    <a:pt x="7338" y="4936"/>
                  </a:lnTo>
                  <a:cubicBezTo>
                    <a:pt x="7339" y="4763"/>
                    <a:pt x="7325" y="4568"/>
                    <a:pt x="7272" y="4403"/>
                  </a:cubicBezTo>
                  <a:lnTo>
                    <a:pt x="7305" y="4403"/>
                  </a:lnTo>
                  <a:lnTo>
                    <a:pt x="7568" y="4308"/>
                  </a:lnTo>
                  <a:close/>
                  <a:moveTo>
                    <a:pt x="8851" y="4559"/>
                  </a:moveTo>
                  <a:cubicBezTo>
                    <a:pt x="8854" y="4574"/>
                    <a:pt x="8854" y="4576"/>
                    <a:pt x="8851" y="4591"/>
                  </a:cubicBezTo>
                  <a:lnTo>
                    <a:pt x="8851" y="4559"/>
                  </a:lnTo>
                  <a:close/>
                  <a:moveTo>
                    <a:pt x="6911" y="4591"/>
                  </a:moveTo>
                  <a:cubicBezTo>
                    <a:pt x="6929" y="4771"/>
                    <a:pt x="6929" y="4944"/>
                    <a:pt x="6911" y="5124"/>
                  </a:cubicBezTo>
                  <a:lnTo>
                    <a:pt x="6582" y="5250"/>
                  </a:lnTo>
                  <a:cubicBezTo>
                    <a:pt x="6605" y="5080"/>
                    <a:pt x="6605" y="4917"/>
                    <a:pt x="6582" y="4748"/>
                  </a:cubicBezTo>
                  <a:lnTo>
                    <a:pt x="6911" y="4591"/>
                  </a:lnTo>
                  <a:close/>
                  <a:moveTo>
                    <a:pt x="8489" y="4779"/>
                  </a:moveTo>
                  <a:lnTo>
                    <a:pt x="8489" y="4999"/>
                  </a:lnTo>
                  <a:cubicBezTo>
                    <a:pt x="8420" y="5057"/>
                    <a:pt x="8337" y="5109"/>
                    <a:pt x="8259" y="5156"/>
                  </a:cubicBezTo>
                  <a:lnTo>
                    <a:pt x="8259" y="4905"/>
                  </a:lnTo>
                  <a:lnTo>
                    <a:pt x="8489" y="4779"/>
                  </a:lnTo>
                  <a:close/>
                  <a:moveTo>
                    <a:pt x="6220" y="4936"/>
                  </a:moveTo>
                  <a:cubicBezTo>
                    <a:pt x="6226" y="5112"/>
                    <a:pt x="6219" y="5296"/>
                    <a:pt x="6187" y="5469"/>
                  </a:cubicBezTo>
                  <a:cubicBezTo>
                    <a:pt x="6122" y="5489"/>
                    <a:pt x="6050" y="5532"/>
                    <a:pt x="5990" y="5563"/>
                  </a:cubicBezTo>
                  <a:cubicBezTo>
                    <a:pt x="6013" y="5399"/>
                    <a:pt x="6013" y="5226"/>
                    <a:pt x="5990" y="5061"/>
                  </a:cubicBezTo>
                  <a:lnTo>
                    <a:pt x="6220" y="4936"/>
                  </a:lnTo>
                  <a:close/>
                  <a:moveTo>
                    <a:pt x="9081" y="5030"/>
                  </a:moveTo>
                  <a:cubicBezTo>
                    <a:pt x="10067" y="5517"/>
                    <a:pt x="11105" y="5827"/>
                    <a:pt x="12205" y="5971"/>
                  </a:cubicBezTo>
                  <a:cubicBezTo>
                    <a:pt x="14672" y="6415"/>
                    <a:pt x="17231" y="6888"/>
                    <a:pt x="19210" y="11807"/>
                  </a:cubicBezTo>
                  <a:cubicBezTo>
                    <a:pt x="21085" y="16502"/>
                    <a:pt x="15433" y="19182"/>
                    <a:pt x="13652" y="19903"/>
                  </a:cubicBezTo>
                  <a:cubicBezTo>
                    <a:pt x="9519" y="21551"/>
                    <a:pt x="5796" y="20306"/>
                    <a:pt x="4083" y="16702"/>
                  </a:cubicBezTo>
                  <a:cubicBezTo>
                    <a:pt x="3397" y="15200"/>
                    <a:pt x="2776" y="13039"/>
                    <a:pt x="3754" y="11086"/>
                  </a:cubicBezTo>
                  <a:cubicBezTo>
                    <a:pt x="3872" y="10838"/>
                    <a:pt x="4031" y="10619"/>
                    <a:pt x="4181" y="10364"/>
                  </a:cubicBezTo>
                  <a:cubicBezTo>
                    <a:pt x="4741" y="9410"/>
                    <a:pt x="5357" y="8307"/>
                    <a:pt x="4971" y="7195"/>
                  </a:cubicBezTo>
                  <a:cubicBezTo>
                    <a:pt x="5566" y="7008"/>
                    <a:pt x="6112" y="6754"/>
                    <a:pt x="6648" y="6442"/>
                  </a:cubicBezTo>
                  <a:lnTo>
                    <a:pt x="6878" y="6316"/>
                  </a:lnTo>
                  <a:lnTo>
                    <a:pt x="6976" y="6285"/>
                  </a:lnTo>
                  <a:cubicBezTo>
                    <a:pt x="7750" y="5979"/>
                    <a:pt x="8462" y="5569"/>
                    <a:pt x="9081" y="5030"/>
                  </a:cubicBezTo>
                  <a:close/>
                  <a:moveTo>
                    <a:pt x="7930" y="5093"/>
                  </a:moveTo>
                  <a:lnTo>
                    <a:pt x="7897" y="5375"/>
                  </a:lnTo>
                  <a:lnTo>
                    <a:pt x="7700" y="5501"/>
                  </a:lnTo>
                  <a:lnTo>
                    <a:pt x="7700" y="5187"/>
                  </a:lnTo>
                  <a:lnTo>
                    <a:pt x="7930" y="5093"/>
                  </a:lnTo>
                  <a:close/>
                  <a:moveTo>
                    <a:pt x="5562" y="5218"/>
                  </a:moveTo>
                  <a:cubicBezTo>
                    <a:pt x="5590" y="5400"/>
                    <a:pt x="5590" y="5601"/>
                    <a:pt x="5562" y="5783"/>
                  </a:cubicBezTo>
                  <a:lnTo>
                    <a:pt x="5398" y="5877"/>
                  </a:lnTo>
                  <a:cubicBezTo>
                    <a:pt x="5407" y="5703"/>
                    <a:pt x="5378" y="5513"/>
                    <a:pt x="5332" y="5344"/>
                  </a:cubicBezTo>
                  <a:lnTo>
                    <a:pt x="5562" y="5218"/>
                  </a:lnTo>
                  <a:close/>
                  <a:moveTo>
                    <a:pt x="7305" y="5344"/>
                  </a:moveTo>
                  <a:lnTo>
                    <a:pt x="7305" y="5689"/>
                  </a:lnTo>
                  <a:lnTo>
                    <a:pt x="7075" y="5814"/>
                  </a:lnTo>
                  <a:lnTo>
                    <a:pt x="7075" y="5469"/>
                  </a:lnTo>
                  <a:lnTo>
                    <a:pt x="7305" y="5344"/>
                  </a:lnTo>
                  <a:close/>
                  <a:moveTo>
                    <a:pt x="5003" y="5563"/>
                  </a:moveTo>
                  <a:cubicBezTo>
                    <a:pt x="5023" y="5746"/>
                    <a:pt x="5023" y="5915"/>
                    <a:pt x="5003" y="6097"/>
                  </a:cubicBezTo>
                  <a:lnTo>
                    <a:pt x="4642" y="6254"/>
                  </a:lnTo>
                  <a:cubicBezTo>
                    <a:pt x="4665" y="6097"/>
                    <a:pt x="4665" y="5940"/>
                    <a:pt x="4642" y="5783"/>
                  </a:cubicBezTo>
                  <a:lnTo>
                    <a:pt x="5003" y="5563"/>
                  </a:lnTo>
                  <a:close/>
                  <a:moveTo>
                    <a:pt x="6681" y="5626"/>
                  </a:moveTo>
                  <a:lnTo>
                    <a:pt x="6681" y="6003"/>
                  </a:lnTo>
                  <a:lnTo>
                    <a:pt x="6450" y="6128"/>
                  </a:lnTo>
                  <a:lnTo>
                    <a:pt x="6385" y="6128"/>
                  </a:lnTo>
                  <a:lnTo>
                    <a:pt x="6385" y="5752"/>
                  </a:lnTo>
                  <a:lnTo>
                    <a:pt x="6483" y="5689"/>
                  </a:lnTo>
                  <a:lnTo>
                    <a:pt x="6681" y="5626"/>
                  </a:lnTo>
                  <a:close/>
                  <a:moveTo>
                    <a:pt x="5990" y="6003"/>
                  </a:moveTo>
                  <a:lnTo>
                    <a:pt x="5990" y="6348"/>
                  </a:lnTo>
                  <a:lnTo>
                    <a:pt x="5694" y="6505"/>
                  </a:lnTo>
                  <a:lnTo>
                    <a:pt x="5694" y="6128"/>
                  </a:lnTo>
                  <a:lnTo>
                    <a:pt x="5760" y="6128"/>
                  </a:lnTo>
                  <a:lnTo>
                    <a:pt x="5990" y="6003"/>
                  </a:lnTo>
                  <a:close/>
                  <a:moveTo>
                    <a:pt x="4280" y="6065"/>
                  </a:moveTo>
                  <a:cubicBezTo>
                    <a:pt x="4269" y="6194"/>
                    <a:pt x="4245" y="6316"/>
                    <a:pt x="4214" y="6442"/>
                  </a:cubicBezTo>
                  <a:lnTo>
                    <a:pt x="4050" y="6473"/>
                  </a:lnTo>
                  <a:cubicBezTo>
                    <a:pt x="3963" y="6473"/>
                    <a:pt x="3917" y="6473"/>
                    <a:pt x="3885" y="6473"/>
                  </a:cubicBezTo>
                  <a:cubicBezTo>
                    <a:pt x="3854" y="6473"/>
                    <a:pt x="4035" y="6246"/>
                    <a:pt x="4280" y="6065"/>
                  </a:cubicBezTo>
                  <a:close/>
                  <a:moveTo>
                    <a:pt x="5332" y="6348"/>
                  </a:moveTo>
                  <a:lnTo>
                    <a:pt x="5332" y="6662"/>
                  </a:lnTo>
                  <a:lnTo>
                    <a:pt x="5003" y="6787"/>
                  </a:lnTo>
                  <a:cubicBezTo>
                    <a:pt x="5003" y="6697"/>
                    <a:pt x="5003" y="6595"/>
                    <a:pt x="5003" y="6505"/>
                  </a:cubicBezTo>
                  <a:lnTo>
                    <a:pt x="5332" y="6348"/>
                  </a:lnTo>
                  <a:close/>
                  <a:moveTo>
                    <a:pt x="4609" y="6693"/>
                  </a:moveTo>
                  <a:cubicBezTo>
                    <a:pt x="4609" y="6776"/>
                    <a:pt x="4609" y="6814"/>
                    <a:pt x="4609" y="6881"/>
                  </a:cubicBezTo>
                  <a:cubicBezTo>
                    <a:pt x="4502" y="6903"/>
                    <a:pt x="4410" y="6896"/>
                    <a:pt x="4313" y="6850"/>
                  </a:cubicBezTo>
                  <a:cubicBezTo>
                    <a:pt x="4297" y="6832"/>
                    <a:pt x="4258" y="6808"/>
                    <a:pt x="4247" y="6787"/>
                  </a:cubicBezTo>
                  <a:cubicBezTo>
                    <a:pt x="4368" y="6755"/>
                    <a:pt x="4494" y="6741"/>
                    <a:pt x="4609" y="6693"/>
                  </a:cubicBezTo>
                  <a:close/>
                  <a:moveTo>
                    <a:pt x="9081" y="7760"/>
                  </a:moveTo>
                  <a:cubicBezTo>
                    <a:pt x="8756" y="7869"/>
                    <a:pt x="8475" y="8041"/>
                    <a:pt x="8193" y="8230"/>
                  </a:cubicBezTo>
                  <a:cubicBezTo>
                    <a:pt x="8134" y="8278"/>
                    <a:pt x="8106" y="8347"/>
                    <a:pt x="8127" y="8419"/>
                  </a:cubicBezTo>
                  <a:cubicBezTo>
                    <a:pt x="8208" y="8697"/>
                    <a:pt x="8317" y="8947"/>
                    <a:pt x="8456" y="9203"/>
                  </a:cubicBezTo>
                  <a:cubicBezTo>
                    <a:pt x="7765" y="9548"/>
                    <a:pt x="7228" y="10143"/>
                    <a:pt x="6944" y="10835"/>
                  </a:cubicBezTo>
                  <a:cubicBezTo>
                    <a:pt x="6721" y="11548"/>
                    <a:pt x="6817" y="12311"/>
                    <a:pt x="7240" y="12937"/>
                  </a:cubicBezTo>
                  <a:cubicBezTo>
                    <a:pt x="7823" y="13944"/>
                    <a:pt x="9080" y="14272"/>
                    <a:pt x="10956" y="13941"/>
                  </a:cubicBezTo>
                  <a:lnTo>
                    <a:pt x="11186" y="14318"/>
                  </a:lnTo>
                  <a:cubicBezTo>
                    <a:pt x="11569" y="14868"/>
                    <a:pt x="11894" y="15457"/>
                    <a:pt x="12139" y="16075"/>
                  </a:cubicBezTo>
                  <a:cubicBezTo>
                    <a:pt x="12000" y="16219"/>
                    <a:pt x="11787" y="16327"/>
                    <a:pt x="11580" y="16326"/>
                  </a:cubicBezTo>
                  <a:cubicBezTo>
                    <a:pt x="11281" y="16326"/>
                    <a:pt x="10790" y="16124"/>
                    <a:pt x="10002" y="15290"/>
                  </a:cubicBezTo>
                  <a:cubicBezTo>
                    <a:pt x="9947" y="15230"/>
                    <a:pt x="9882" y="15199"/>
                    <a:pt x="9805" y="15227"/>
                  </a:cubicBezTo>
                  <a:cubicBezTo>
                    <a:pt x="9601" y="15309"/>
                    <a:pt x="9402" y="15401"/>
                    <a:pt x="9213" y="15510"/>
                  </a:cubicBezTo>
                  <a:cubicBezTo>
                    <a:pt x="9038" y="15609"/>
                    <a:pt x="8841" y="15685"/>
                    <a:pt x="8654" y="15761"/>
                  </a:cubicBezTo>
                  <a:cubicBezTo>
                    <a:pt x="8605" y="15777"/>
                    <a:pt x="8571" y="15841"/>
                    <a:pt x="8555" y="15886"/>
                  </a:cubicBezTo>
                  <a:cubicBezTo>
                    <a:pt x="8535" y="15932"/>
                    <a:pt x="8535" y="15966"/>
                    <a:pt x="8555" y="16012"/>
                  </a:cubicBezTo>
                  <a:cubicBezTo>
                    <a:pt x="8925" y="16707"/>
                    <a:pt x="9526" y="17279"/>
                    <a:pt x="10265" y="17612"/>
                  </a:cubicBezTo>
                  <a:cubicBezTo>
                    <a:pt x="11070" y="17950"/>
                    <a:pt x="11976" y="17942"/>
                    <a:pt x="12797" y="17644"/>
                  </a:cubicBezTo>
                  <a:lnTo>
                    <a:pt x="13192" y="18334"/>
                  </a:lnTo>
                  <a:cubicBezTo>
                    <a:pt x="13224" y="18397"/>
                    <a:pt x="13282" y="18427"/>
                    <a:pt x="13356" y="18428"/>
                  </a:cubicBezTo>
                  <a:lnTo>
                    <a:pt x="13422" y="18428"/>
                  </a:lnTo>
                  <a:cubicBezTo>
                    <a:pt x="13769" y="18293"/>
                    <a:pt x="14118" y="18146"/>
                    <a:pt x="14441" y="17989"/>
                  </a:cubicBezTo>
                  <a:cubicBezTo>
                    <a:pt x="14489" y="17965"/>
                    <a:pt x="14522" y="17912"/>
                    <a:pt x="14540" y="17863"/>
                  </a:cubicBezTo>
                  <a:cubicBezTo>
                    <a:pt x="14559" y="17815"/>
                    <a:pt x="14559" y="17786"/>
                    <a:pt x="14540" y="17738"/>
                  </a:cubicBezTo>
                  <a:cubicBezTo>
                    <a:pt x="14430" y="17565"/>
                    <a:pt x="14304" y="17288"/>
                    <a:pt x="14178" y="17047"/>
                  </a:cubicBezTo>
                  <a:cubicBezTo>
                    <a:pt x="15392" y="16371"/>
                    <a:pt x="16382" y="15097"/>
                    <a:pt x="15822" y="13753"/>
                  </a:cubicBezTo>
                  <a:cubicBezTo>
                    <a:pt x="15531" y="13144"/>
                    <a:pt x="14691" y="11223"/>
                    <a:pt x="12468" y="11839"/>
                  </a:cubicBezTo>
                  <a:cubicBezTo>
                    <a:pt x="12328" y="11880"/>
                    <a:pt x="12207" y="11937"/>
                    <a:pt x="12074" y="11996"/>
                  </a:cubicBezTo>
                  <a:cubicBezTo>
                    <a:pt x="11955" y="12041"/>
                    <a:pt x="11805" y="12084"/>
                    <a:pt x="11679" y="12121"/>
                  </a:cubicBezTo>
                  <a:cubicBezTo>
                    <a:pt x="11553" y="12159"/>
                    <a:pt x="11460" y="12191"/>
                    <a:pt x="11350" y="11996"/>
                  </a:cubicBezTo>
                  <a:lnTo>
                    <a:pt x="11284" y="11870"/>
                  </a:lnTo>
                  <a:cubicBezTo>
                    <a:pt x="10961" y="11352"/>
                    <a:pt x="10492" y="10500"/>
                    <a:pt x="10232" y="10019"/>
                  </a:cubicBezTo>
                  <a:cubicBezTo>
                    <a:pt x="10487" y="9843"/>
                    <a:pt x="10772" y="9746"/>
                    <a:pt x="11087" y="9737"/>
                  </a:cubicBezTo>
                  <a:cubicBezTo>
                    <a:pt x="11429" y="9746"/>
                    <a:pt x="11737" y="9940"/>
                    <a:pt x="11876" y="10239"/>
                  </a:cubicBezTo>
                  <a:cubicBezTo>
                    <a:pt x="11973" y="10375"/>
                    <a:pt x="12092" y="10523"/>
                    <a:pt x="12205" y="10646"/>
                  </a:cubicBezTo>
                  <a:cubicBezTo>
                    <a:pt x="12276" y="10694"/>
                    <a:pt x="12364" y="10694"/>
                    <a:pt x="12435" y="10646"/>
                  </a:cubicBezTo>
                  <a:cubicBezTo>
                    <a:pt x="12660" y="10530"/>
                    <a:pt x="12865" y="10365"/>
                    <a:pt x="13060" y="10207"/>
                  </a:cubicBezTo>
                  <a:lnTo>
                    <a:pt x="13389" y="9988"/>
                  </a:lnTo>
                  <a:cubicBezTo>
                    <a:pt x="13466" y="9938"/>
                    <a:pt x="13518" y="9851"/>
                    <a:pt x="13488" y="9768"/>
                  </a:cubicBezTo>
                  <a:cubicBezTo>
                    <a:pt x="13208" y="9131"/>
                    <a:pt x="12662" y="8636"/>
                    <a:pt x="11975" y="8419"/>
                  </a:cubicBezTo>
                  <a:cubicBezTo>
                    <a:pt x="11228" y="8151"/>
                    <a:pt x="10401" y="8171"/>
                    <a:pt x="9673" y="8481"/>
                  </a:cubicBezTo>
                  <a:cubicBezTo>
                    <a:pt x="9600" y="8294"/>
                    <a:pt x="9482" y="8121"/>
                    <a:pt x="9377" y="7948"/>
                  </a:cubicBezTo>
                  <a:lnTo>
                    <a:pt x="9344" y="7854"/>
                  </a:lnTo>
                  <a:cubicBezTo>
                    <a:pt x="9298" y="7769"/>
                    <a:pt x="9173" y="7721"/>
                    <a:pt x="9081" y="7760"/>
                  </a:cubicBezTo>
                  <a:close/>
                  <a:moveTo>
                    <a:pt x="9048" y="8230"/>
                  </a:moveTo>
                  <a:cubicBezTo>
                    <a:pt x="9167" y="8417"/>
                    <a:pt x="9258" y="8615"/>
                    <a:pt x="9311" y="8827"/>
                  </a:cubicBezTo>
                  <a:cubicBezTo>
                    <a:pt x="9318" y="8890"/>
                    <a:pt x="9352" y="8952"/>
                    <a:pt x="9410" y="8984"/>
                  </a:cubicBezTo>
                  <a:cubicBezTo>
                    <a:pt x="9470" y="9010"/>
                    <a:pt x="9547" y="9010"/>
                    <a:pt x="9607" y="8984"/>
                  </a:cubicBezTo>
                  <a:cubicBezTo>
                    <a:pt x="10281" y="8627"/>
                    <a:pt x="11090" y="8566"/>
                    <a:pt x="11811" y="8827"/>
                  </a:cubicBezTo>
                  <a:cubicBezTo>
                    <a:pt x="12339" y="8998"/>
                    <a:pt x="12767" y="9360"/>
                    <a:pt x="13027" y="9831"/>
                  </a:cubicBezTo>
                  <a:lnTo>
                    <a:pt x="12797" y="9988"/>
                  </a:lnTo>
                  <a:cubicBezTo>
                    <a:pt x="12660" y="10097"/>
                    <a:pt x="12521" y="10210"/>
                    <a:pt x="12370" y="10301"/>
                  </a:cubicBezTo>
                  <a:cubicBezTo>
                    <a:pt x="12307" y="10226"/>
                    <a:pt x="12261" y="10125"/>
                    <a:pt x="12205" y="10050"/>
                  </a:cubicBezTo>
                  <a:cubicBezTo>
                    <a:pt x="11997" y="9663"/>
                    <a:pt x="11576" y="9418"/>
                    <a:pt x="11120" y="9391"/>
                  </a:cubicBezTo>
                  <a:cubicBezTo>
                    <a:pt x="10667" y="9389"/>
                    <a:pt x="10242" y="9543"/>
                    <a:pt x="9903" y="9831"/>
                  </a:cubicBezTo>
                  <a:cubicBezTo>
                    <a:pt x="9825" y="9936"/>
                    <a:pt x="9816" y="10089"/>
                    <a:pt x="9870" y="10207"/>
                  </a:cubicBezTo>
                  <a:cubicBezTo>
                    <a:pt x="10122" y="10718"/>
                    <a:pt x="10592" y="11557"/>
                    <a:pt x="10923" y="12090"/>
                  </a:cubicBezTo>
                  <a:lnTo>
                    <a:pt x="10988" y="12184"/>
                  </a:lnTo>
                  <a:cubicBezTo>
                    <a:pt x="11170" y="12499"/>
                    <a:pt x="11305" y="12633"/>
                    <a:pt x="11778" y="12498"/>
                  </a:cubicBezTo>
                  <a:lnTo>
                    <a:pt x="12205" y="12341"/>
                  </a:lnTo>
                  <a:cubicBezTo>
                    <a:pt x="12323" y="12288"/>
                    <a:pt x="12443" y="12253"/>
                    <a:pt x="12567" y="12215"/>
                  </a:cubicBezTo>
                  <a:cubicBezTo>
                    <a:pt x="13891" y="11855"/>
                    <a:pt x="14756" y="12394"/>
                    <a:pt x="15395" y="13941"/>
                  </a:cubicBezTo>
                  <a:cubicBezTo>
                    <a:pt x="15899" y="15135"/>
                    <a:pt x="14911" y="16233"/>
                    <a:pt x="13784" y="16796"/>
                  </a:cubicBezTo>
                  <a:cubicBezTo>
                    <a:pt x="13689" y="16843"/>
                    <a:pt x="13672" y="16956"/>
                    <a:pt x="13718" y="17047"/>
                  </a:cubicBezTo>
                  <a:cubicBezTo>
                    <a:pt x="13820" y="17258"/>
                    <a:pt x="13954" y="17551"/>
                    <a:pt x="14080" y="17769"/>
                  </a:cubicBezTo>
                  <a:cubicBezTo>
                    <a:pt x="13875" y="17874"/>
                    <a:pt x="13667" y="17961"/>
                    <a:pt x="13455" y="18051"/>
                  </a:cubicBezTo>
                  <a:lnTo>
                    <a:pt x="13060" y="17361"/>
                  </a:lnTo>
                  <a:cubicBezTo>
                    <a:pt x="13026" y="17301"/>
                    <a:pt x="12968" y="17267"/>
                    <a:pt x="12896" y="17267"/>
                  </a:cubicBezTo>
                  <a:lnTo>
                    <a:pt x="12830" y="17267"/>
                  </a:lnTo>
                  <a:cubicBezTo>
                    <a:pt x="12075" y="17575"/>
                    <a:pt x="11217" y="17575"/>
                    <a:pt x="10462" y="17267"/>
                  </a:cubicBezTo>
                  <a:cubicBezTo>
                    <a:pt x="9876" y="16994"/>
                    <a:pt x="9368" y="16566"/>
                    <a:pt x="9015" y="16043"/>
                  </a:cubicBezTo>
                  <a:lnTo>
                    <a:pt x="9410" y="15855"/>
                  </a:lnTo>
                  <a:lnTo>
                    <a:pt x="9837" y="15635"/>
                  </a:lnTo>
                  <a:cubicBezTo>
                    <a:pt x="10236" y="16196"/>
                    <a:pt x="10850" y="16601"/>
                    <a:pt x="11547" y="16734"/>
                  </a:cubicBezTo>
                  <a:cubicBezTo>
                    <a:pt x="11864" y="16752"/>
                    <a:pt x="12159" y="16615"/>
                    <a:pt x="12370" y="16388"/>
                  </a:cubicBezTo>
                  <a:cubicBezTo>
                    <a:pt x="12630" y="16141"/>
                    <a:pt x="12317" y="15520"/>
                    <a:pt x="11482" y="14161"/>
                  </a:cubicBezTo>
                  <a:cubicBezTo>
                    <a:pt x="11363" y="13965"/>
                    <a:pt x="11282" y="13803"/>
                    <a:pt x="11219" y="13690"/>
                  </a:cubicBezTo>
                  <a:cubicBezTo>
                    <a:pt x="11178" y="13616"/>
                    <a:pt x="11074" y="13580"/>
                    <a:pt x="10988" y="13596"/>
                  </a:cubicBezTo>
                  <a:cubicBezTo>
                    <a:pt x="9223" y="13934"/>
                    <a:pt x="8081" y="13651"/>
                    <a:pt x="7568" y="12780"/>
                  </a:cubicBezTo>
                  <a:cubicBezTo>
                    <a:pt x="7209" y="12242"/>
                    <a:pt x="7094" y="11606"/>
                    <a:pt x="7272" y="10992"/>
                  </a:cubicBezTo>
                  <a:cubicBezTo>
                    <a:pt x="7558" y="10336"/>
                    <a:pt x="8083" y="9798"/>
                    <a:pt x="8752" y="9486"/>
                  </a:cubicBezTo>
                  <a:cubicBezTo>
                    <a:pt x="8804" y="9469"/>
                    <a:pt x="8833" y="9410"/>
                    <a:pt x="8851" y="9360"/>
                  </a:cubicBezTo>
                  <a:cubicBezTo>
                    <a:pt x="8871" y="9314"/>
                    <a:pt x="8871" y="9280"/>
                    <a:pt x="8851" y="9235"/>
                  </a:cubicBezTo>
                  <a:lnTo>
                    <a:pt x="8785" y="9109"/>
                  </a:lnTo>
                  <a:cubicBezTo>
                    <a:pt x="8680" y="8910"/>
                    <a:pt x="8596" y="8693"/>
                    <a:pt x="8522" y="8481"/>
                  </a:cubicBezTo>
                  <a:cubicBezTo>
                    <a:pt x="8694" y="8375"/>
                    <a:pt x="8859" y="8304"/>
                    <a:pt x="9048" y="8230"/>
                  </a:cubicBezTo>
                  <a:close/>
                  <a:moveTo>
                    <a:pt x="9015" y="10176"/>
                  </a:moveTo>
                  <a:cubicBezTo>
                    <a:pt x="8507" y="10377"/>
                    <a:pt x="8105" y="10757"/>
                    <a:pt x="7897" y="11243"/>
                  </a:cubicBezTo>
                  <a:cubicBezTo>
                    <a:pt x="7826" y="11561"/>
                    <a:pt x="7897" y="11887"/>
                    <a:pt x="8095" y="12153"/>
                  </a:cubicBezTo>
                  <a:cubicBezTo>
                    <a:pt x="8441" y="12576"/>
                    <a:pt x="8979" y="12808"/>
                    <a:pt x="9541" y="12780"/>
                  </a:cubicBezTo>
                  <a:cubicBezTo>
                    <a:pt x="9861" y="12781"/>
                    <a:pt x="10176" y="12727"/>
                    <a:pt x="10462" y="12592"/>
                  </a:cubicBezTo>
                  <a:cubicBezTo>
                    <a:pt x="10508" y="12567"/>
                    <a:pt x="10546" y="12514"/>
                    <a:pt x="10561" y="12466"/>
                  </a:cubicBezTo>
                  <a:cubicBezTo>
                    <a:pt x="10581" y="12421"/>
                    <a:pt x="10581" y="12387"/>
                    <a:pt x="10561" y="12341"/>
                  </a:cubicBezTo>
                  <a:cubicBezTo>
                    <a:pt x="10561" y="12341"/>
                    <a:pt x="9814" y="10996"/>
                    <a:pt x="9278" y="10207"/>
                  </a:cubicBezTo>
                  <a:cubicBezTo>
                    <a:pt x="9221" y="10126"/>
                    <a:pt x="9105" y="10128"/>
                    <a:pt x="9015" y="10176"/>
                  </a:cubicBezTo>
                  <a:close/>
                  <a:moveTo>
                    <a:pt x="9081" y="10584"/>
                  </a:moveTo>
                  <a:cubicBezTo>
                    <a:pt x="9467" y="11177"/>
                    <a:pt x="9936" y="11988"/>
                    <a:pt x="10133" y="12341"/>
                  </a:cubicBezTo>
                  <a:cubicBezTo>
                    <a:pt x="9538" y="12547"/>
                    <a:pt x="8855" y="12376"/>
                    <a:pt x="8423" y="11933"/>
                  </a:cubicBezTo>
                  <a:cubicBezTo>
                    <a:pt x="8286" y="11759"/>
                    <a:pt x="8244" y="11550"/>
                    <a:pt x="8292" y="11337"/>
                  </a:cubicBezTo>
                  <a:cubicBezTo>
                    <a:pt x="8355" y="11074"/>
                    <a:pt x="8608" y="10824"/>
                    <a:pt x="9081" y="10584"/>
                  </a:cubicBezTo>
                  <a:close/>
                  <a:moveTo>
                    <a:pt x="13816" y="13000"/>
                  </a:moveTo>
                  <a:cubicBezTo>
                    <a:pt x="13176" y="12815"/>
                    <a:pt x="12469" y="12861"/>
                    <a:pt x="11876" y="13157"/>
                  </a:cubicBezTo>
                  <a:cubicBezTo>
                    <a:pt x="11825" y="13178"/>
                    <a:pt x="11796" y="13232"/>
                    <a:pt x="11778" y="13282"/>
                  </a:cubicBezTo>
                  <a:cubicBezTo>
                    <a:pt x="11758" y="13328"/>
                    <a:pt x="11758" y="13362"/>
                    <a:pt x="11778" y="13408"/>
                  </a:cubicBezTo>
                  <a:cubicBezTo>
                    <a:pt x="11778" y="13408"/>
                    <a:pt x="12806" y="15345"/>
                    <a:pt x="13192" y="16043"/>
                  </a:cubicBezTo>
                  <a:cubicBezTo>
                    <a:pt x="13228" y="16103"/>
                    <a:pt x="13317" y="16167"/>
                    <a:pt x="13389" y="16169"/>
                  </a:cubicBezTo>
                  <a:cubicBezTo>
                    <a:pt x="13415" y="16177"/>
                    <a:pt x="13429" y="16177"/>
                    <a:pt x="13455" y="16169"/>
                  </a:cubicBezTo>
                  <a:cubicBezTo>
                    <a:pt x="14375" y="15723"/>
                    <a:pt x="14841" y="14703"/>
                    <a:pt x="14573" y="13753"/>
                  </a:cubicBezTo>
                  <a:cubicBezTo>
                    <a:pt x="14442" y="13402"/>
                    <a:pt x="14177" y="13142"/>
                    <a:pt x="13816" y="13000"/>
                  </a:cubicBezTo>
                  <a:close/>
                  <a:moveTo>
                    <a:pt x="13652" y="13376"/>
                  </a:moveTo>
                  <a:cubicBezTo>
                    <a:pt x="13915" y="13477"/>
                    <a:pt x="14145" y="13657"/>
                    <a:pt x="14244" y="13910"/>
                  </a:cubicBezTo>
                  <a:cubicBezTo>
                    <a:pt x="14404" y="14598"/>
                    <a:pt x="14100" y="15302"/>
                    <a:pt x="13488" y="15698"/>
                  </a:cubicBezTo>
                  <a:cubicBezTo>
                    <a:pt x="13133" y="15060"/>
                    <a:pt x="12482" y="13891"/>
                    <a:pt x="12238" y="13470"/>
                  </a:cubicBezTo>
                  <a:cubicBezTo>
                    <a:pt x="12686" y="13278"/>
                    <a:pt x="13179" y="13247"/>
                    <a:pt x="13652" y="13376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79" name="Freeform 625"/>
            <p:cNvSpPr/>
            <p:nvPr/>
          </p:nvSpPr>
          <p:spPr>
            <a:xfrm rot="21352145">
              <a:off x="4763063" y="1330729"/>
              <a:ext cx="911083" cy="25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55" extrusionOk="0">
                  <a:moveTo>
                    <a:pt x="19884" y="43"/>
                  </a:moveTo>
                  <a:cubicBezTo>
                    <a:pt x="19412" y="232"/>
                    <a:pt x="19023" y="1418"/>
                    <a:pt x="18916" y="3067"/>
                  </a:cubicBezTo>
                  <a:cubicBezTo>
                    <a:pt x="18814" y="4046"/>
                    <a:pt x="18846" y="5051"/>
                    <a:pt x="18996" y="5947"/>
                  </a:cubicBezTo>
                  <a:cubicBezTo>
                    <a:pt x="19207" y="6734"/>
                    <a:pt x="19499" y="7165"/>
                    <a:pt x="19804" y="7098"/>
                  </a:cubicBezTo>
                  <a:cubicBezTo>
                    <a:pt x="20014" y="7084"/>
                    <a:pt x="20227" y="7299"/>
                    <a:pt x="20409" y="7674"/>
                  </a:cubicBezTo>
                  <a:cubicBezTo>
                    <a:pt x="20612" y="8226"/>
                    <a:pt x="20960" y="9417"/>
                    <a:pt x="20853" y="10554"/>
                  </a:cubicBezTo>
                  <a:cubicBezTo>
                    <a:pt x="20696" y="11648"/>
                    <a:pt x="20350" y="12324"/>
                    <a:pt x="20005" y="12282"/>
                  </a:cubicBezTo>
                  <a:cubicBezTo>
                    <a:pt x="19729" y="12336"/>
                    <a:pt x="19490" y="11630"/>
                    <a:pt x="19400" y="10698"/>
                  </a:cubicBezTo>
                  <a:cubicBezTo>
                    <a:pt x="19360" y="10265"/>
                    <a:pt x="19239" y="10123"/>
                    <a:pt x="19117" y="10266"/>
                  </a:cubicBezTo>
                  <a:cubicBezTo>
                    <a:pt x="18987" y="10422"/>
                    <a:pt x="18918" y="10828"/>
                    <a:pt x="18956" y="11274"/>
                  </a:cubicBezTo>
                  <a:cubicBezTo>
                    <a:pt x="19110" y="12908"/>
                    <a:pt x="19522" y="14069"/>
                    <a:pt x="20005" y="14010"/>
                  </a:cubicBezTo>
                  <a:cubicBezTo>
                    <a:pt x="20554" y="14058"/>
                    <a:pt x="21072" y="12912"/>
                    <a:pt x="21297" y="11130"/>
                  </a:cubicBezTo>
                  <a:cubicBezTo>
                    <a:pt x="21384" y="10200"/>
                    <a:pt x="21440" y="8378"/>
                    <a:pt x="20772" y="6379"/>
                  </a:cubicBezTo>
                  <a:cubicBezTo>
                    <a:pt x="20518" y="5802"/>
                    <a:pt x="20226" y="5380"/>
                    <a:pt x="19925" y="5371"/>
                  </a:cubicBezTo>
                  <a:cubicBezTo>
                    <a:pt x="19731" y="5371"/>
                    <a:pt x="19498" y="5352"/>
                    <a:pt x="19440" y="4939"/>
                  </a:cubicBezTo>
                  <a:cubicBezTo>
                    <a:pt x="19382" y="4525"/>
                    <a:pt x="19363" y="4458"/>
                    <a:pt x="19440" y="3355"/>
                  </a:cubicBezTo>
                  <a:cubicBezTo>
                    <a:pt x="19496" y="2435"/>
                    <a:pt x="19702" y="1882"/>
                    <a:pt x="19965" y="1771"/>
                  </a:cubicBezTo>
                  <a:cubicBezTo>
                    <a:pt x="20153" y="1693"/>
                    <a:pt x="20340" y="2009"/>
                    <a:pt x="20409" y="2635"/>
                  </a:cubicBezTo>
                  <a:cubicBezTo>
                    <a:pt x="20455" y="3062"/>
                    <a:pt x="20612" y="3229"/>
                    <a:pt x="20732" y="3067"/>
                  </a:cubicBezTo>
                  <a:cubicBezTo>
                    <a:pt x="20850" y="2878"/>
                    <a:pt x="20901" y="2343"/>
                    <a:pt x="20853" y="1915"/>
                  </a:cubicBezTo>
                  <a:cubicBezTo>
                    <a:pt x="20703" y="519"/>
                    <a:pt x="20299" y="-186"/>
                    <a:pt x="19884" y="43"/>
                  </a:cubicBezTo>
                  <a:close/>
                  <a:moveTo>
                    <a:pt x="2566" y="1339"/>
                  </a:moveTo>
                  <a:cubicBezTo>
                    <a:pt x="2051" y="1076"/>
                    <a:pt x="1487" y="1425"/>
                    <a:pt x="992" y="2203"/>
                  </a:cubicBezTo>
                  <a:cubicBezTo>
                    <a:pt x="213" y="3401"/>
                    <a:pt x="-160" y="6344"/>
                    <a:pt x="64" y="9258"/>
                  </a:cubicBezTo>
                  <a:cubicBezTo>
                    <a:pt x="70" y="9592"/>
                    <a:pt x="134" y="9903"/>
                    <a:pt x="225" y="9978"/>
                  </a:cubicBezTo>
                  <a:lnTo>
                    <a:pt x="629" y="10410"/>
                  </a:lnTo>
                  <a:cubicBezTo>
                    <a:pt x="1693" y="11410"/>
                    <a:pt x="3657" y="13289"/>
                    <a:pt x="3454" y="17322"/>
                  </a:cubicBezTo>
                  <a:cubicBezTo>
                    <a:pt x="3386" y="18713"/>
                    <a:pt x="3043" y="19699"/>
                    <a:pt x="2647" y="19626"/>
                  </a:cubicBezTo>
                  <a:cubicBezTo>
                    <a:pt x="1820" y="19723"/>
                    <a:pt x="1040" y="18151"/>
                    <a:pt x="629" y="15594"/>
                  </a:cubicBezTo>
                  <a:cubicBezTo>
                    <a:pt x="587" y="15151"/>
                    <a:pt x="472" y="14882"/>
                    <a:pt x="346" y="15018"/>
                  </a:cubicBezTo>
                  <a:cubicBezTo>
                    <a:pt x="223" y="15145"/>
                    <a:pt x="149" y="15587"/>
                    <a:pt x="185" y="16026"/>
                  </a:cubicBezTo>
                  <a:cubicBezTo>
                    <a:pt x="626" y="19304"/>
                    <a:pt x="1559" y="21414"/>
                    <a:pt x="2566" y="21354"/>
                  </a:cubicBezTo>
                  <a:lnTo>
                    <a:pt x="2687" y="21354"/>
                  </a:lnTo>
                  <a:cubicBezTo>
                    <a:pt x="3303" y="21368"/>
                    <a:pt x="3835" y="19772"/>
                    <a:pt x="3939" y="17610"/>
                  </a:cubicBezTo>
                  <a:cubicBezTo>
                    <a:pt x="4219" y="12198"/>
                    <a:pt x="2017" y="10108"/>
                    <a:pt x="750" y="8970"/>
                  </a:cubicBezTo>
                  <a:lnTo>
                    <a:pt x="427" y="8394"/>
                  </a:lnTo>
                  <a:cubicBezTo>
                    <a:pt x="314" y="6373"/>
                    <a:pt x="652" y="4364"/>
                    <a:pt x="1194" y="3643"/>
                  </a:cubicBezTo>
                  <a:cubicBezTo>
                    <a:pt x="2002" y="2461"/>
                    <a:pt x="2899" y="2971"/>
                    <a:pt x="3576" y="4939"/>
                  </a:cubicBezTo>
                  <a:cubicBezTo>
                    <a:pt x="3663" y="5272"/>
                    <a:pt x="3845" y="5251"/>
                    <a:pt x="3939" y="4939"/>
                  </a:cubicBezTo>
                  <a:cubicBezTo>
                    <a:pt x="4056" y="4616"/>
                    <a:pt x="4060" y="4024"/>
                    <a:pt x="3979" y="3643"/>
                  </a:cubicBezTo>
                  <a:cubicBezTo>
                    <a:pt x="3565" y="2401"/>
                    <a:pt x="3082" y="1602"/>
                    <a:pt x="2566" y="1339"/>
                  </a:cubicBezTo>
                  <a:close/>
                  <a:moveTo>
                    <a:pt x="16776" y="2059"/>
                  </a:moveTo>
                  <a:cubicBezTo>
                    <a:pt x="16398" y="2425"/>
                    <a:pt x="16139" y="3553"/>
                    <a:pt x="16090" y="4939"/>
                  </a:cubicBezTo>
                  <a:cubicBezTo>
                    <a:pt x="15983" y="8007"/>
                    <a:pt x="16685" y="8447"/>
                    <a:pt x="17139" y="8826"/>
                  </a:cubicBezTo>
                  <a:cubicBezTo>
                    <a:pt x="17352" y="8887"/>
                    <a:pt x="17522" y="9154"/>
                    <a:pt x="17704" y="9546"/>
                  </a:cubicBezTo>
                  <a:cubicBezTo>
                    <a:pt x="18033" y="10615"/>
                    <a:pt x="18195" y="11558"/>
                    <a:pt x="18108" y="12282"/>
                  </a:cubicBezTo>
                  <a:cubicBezTo>
                    <a:pt x="17960" y="13104"/>
                    <a:pt x="17693" y="13561"/>
                    <a:pt x="17422" y="13434"/>
                  </a:cubicBezTo>
                  <a:cubicBezTo>
                    <a:pt x="17143" y="13419"/>
                    <a:pt x="16886" y="12668"/>
                    <a:pt x="16816" y="11706"/>
                  </a:cubicBezTo>
                  <a:cubicBezTo>
                    <a:pt x="16803" y="11233"/>
                    <a:pt x="16707" y="10939"/>
                    <a:pt x="16574" y="10986"/>
                  </a:cubicBezTo>
                  <a:cubicBezTo>
                    <a:pt x="16441" y="11034"/>
                    <a:pt x="16319" y="11521"/>
                    <a:pt x="16332" y="11994"/>
                  </a:cubicBezTo>
                  <a:cubicBezTo>
                    <a:pt x="16334" y="12077"/>
                    <a:pt x="16364" y="12061"/>
                    <a:pt x="16372" y="12138"/>
                  </a:cubicBezTo>
                  <a:cubicBezTo>
                    <a:pt x="16488" y="13822"/>
                    <a:pt x="16895" y="15089"/>
                    <a:pt x="17382" y="15162"/>
                  </a:cubicBezTo>
                  <a:lnTo>
                    <a:pt x="17462" y="15162"/>
                  </a:lnTo>
                  <a:cubicBezTo>
                    <a:pt x="17906" y="15254"/>
                    <a:pt x="18350" y="14414"/>
                    <a:pt x="18552" y="13002"/>
                  </a:cubicBezTo>
                  <a:cubicBezTo>
                    <a:pt x="18659" y="12140"/>
                    <a:pt x="18705" y="10422"/>
                    <a:pt x="18027" y="8250"/>
                  </a:cubicBezTo>
                  <a:cubicBezTo>
                    <a:pt x="17786" y="7603"/>
                    <a:pt x="17521" y="7171"/>
                    <a:pt x="17220" y="7098"/>
                  </a:cubicBezTo>
                  <a:cubicBezTo>
                    <a:pt x="16669" y="6719"/>
                    <a:pt x="16536" y="6537"/>
                    <a:pt x="16574" y="5227"/>
                  </a:cubicBezTo>
                  <a:cubicBezTo>
                    <a:pt x="16595" y="4510"/>
                    <a:pt x="16740" y="3933"/>
                    <a:pt x="16937" y="3787"/>
                  </a:cubicBezTo>
                  <a:cubicBezTo>
                    <a:pt x="17200" y="3465"/>
                    <a:pt x="17494" y="3576"/>
                    <a:pt x="17704" y="4219"/>
                  </a:cubicBezTo>
                  <a:cubicBezTo>
                    <a:pt x="17793" y="4580"/>
                    <a:pt x="17926" y="4676"/>
                    <a:pt x="18027" y="4363"/>
                  </a:cubicBezTo>
                  <a:cubicBezTo>
                    <a:pt x="18129" y="4048"/>
                    <a:pt x="18156" y="3428"/>
                    <a:pt x="18068" y="3067"/>
                  </a:cubicBezTo>
                  <a:cubicBezTo>
                    <a:pt x="17731" y="1917"/>
                    <a:pt x="17220" y="1546"/>
                    <a:pt x="16776" y="2059"/>
                  </a:cubicBezTo>
                  <a:close/>
                  <a:moveTo>
                    <a:pt x="15363" y="4075"/>
                  </a:moveTo>
                  <a:cubicBezTo>
                    <a:pt x="13951" y="3178"/>
                    <a:pt x="13421" y="5288"/>
                    <a:pt x="13304" y="6667"/>
                  </a:cubicBezTo>
                  <a:cubicBezTo>
                    <a:pt x="13057" y="9381"/>
                    <a:pt x="13305" y="12465"/>
                    <a:pt x="13950" y="14154"/>
                  </a:cubicBezTo>
                  <a:cubicBezTo>
                    <a:pt x="14160" y="14709"/>
                    <a:pt x="14416" y="15013"/>
                    <a:pt x="14677" y="15018"/>
                  </a:cubicBezTo>
                  <a:cubicBezTo>
                    <a:pt x="15039" y="14993"/>
                    <a:pt x="15387" y="14482"/>
                    <a:pt x="15646" y="13578"/>
                  </a:cubicBezTo>
                  <a:cubicBezTo>
                    <a:pt x="15739" y="13231"/>
                    <a:pt x="15739" y="12629"/>
                    <a:pt x="15646" y="12282"/>
                  </a:cubicBezTo>
                  <a:cubicBezTo>
                    <a:pt x="15556" y="11930"/>
                    <a:pt x="15421" y="11962"/>
                    <a:pt x="15323" y="12282"/>
                  </a:cubicBezTo>
                  <a:cubicBezTo>
                    <a:pt x="15059" y="13424"/>
                    <a:pt x="14564" y="13605"/>
                    <a:pt x="14233" y="12714"/>
                  </a:cubicBezTo>
                  <a:cubicBezTo>
                    <a:pt x="13987" y="12066"/>
                    <a:pt x="13829" y="11172"/>
                    <a:pt x="13748" y="10122"/>
                  </a:cubicBezTo>
                  <a:cubicBezTo>
                    <a:pt x="14303" y="10432"/>
                    <a:pt x="14845" y="9792"/>
                    <a:pt x="15282" y="8538"/>
                  </a:cubicBezTo>
                  <a:cubicBezTo>
                    <a:pt x="15532" y="7491"/>
                    <a:pt x="15623" y="6123"/>
                    <a:pt x="15525" y="4795"/>
                  </a:cubicBezTo>
                  <a:cubicBezTo>
                    <a:pt x="15509" y="4439"/>
                    <a:pt x="15463" y="4130"/>
                    <a:pt x="15363" y="4075"/>
                  </a:cubicBezTo>
                  <a:close/>
                  <a:moveTo>
                    <a:pt x="11447" y="5083"/>
                  </a:moveTo>
                  <a:cubicBezTo>
                    <a:pt x="10678" y="5819"/>
                    <a:pt x="10212" y="8605"/>
                    <a:pt x="10317" y="11418"/>
                  </a:cubicBezTo>
                  <a:cubicBezTo>
                    <a:pt x="10512" y="13912"/>
                    <a:pt x="11088" y="15609"/>
                    <a:pt x="11811" y="15882"/>
                  </a:cubicBezTo>
                  <a:lnTo>
                    <a:pt x="11932" y="15882"/>
                  </a:lnTo>
                  <a:cubicBezTo>
                    <a:pt x="12355" y="15982"/>
                    <a:pt x="12749" y="15134"/>
                    <a:pt x="12901" y="13722"/>
                  </a:cubicBezTo>
                  <a:cubicBezTo>
                    <a:pt x="12961" y="13296"/>
                    <a:pt x="12899" y="12784"/>
                    <a:pt x="12780" y="12570"/>
                  </a:cubicBezTo>
                  <a:cubicBezTo>
                    <a:pt x="12756" y="12527"/>
                    <a:pt x="12725" y="12439"/>
                    <a:pt x="12699" y="12426"/>
                  </a:cubicBezTo>
                  <a:cubicBezTo>
                    <a:pt x="12573" y="12265"/>
                    <a:pt x="12462" y="12555"/>
                    <a:pt x="12416" y="13002"/>
                  </a:cubicBezTo>
                  <a:cubicBezTo>
                    <a:pt x="12335" y="13788"/>
                    <a:pt x="12081" y="14181"/>
                    <a:pt x="11851" y="14010"/>
                  </a:cubicBezTo>
                  <a:cubicBezTo>
                    <a:pt x="11350" y="13830"/>
                    <a:pt x="10928" y="12678"/>
                    <a:pt x="10761" y="10986"/>
                  </a:cubicBezTo>
                  <a:cubicBezTo>
                    <a:pt x="10711" y="9028"/>
                    <a:pt x="11074" y="7294"/>
                    <a:pt x="11609" y="6811"/>
                  </a:cubicBezTo>
                  <a:cubicBezTo>
                    <a:pt x="11889" y="6466"/>
                    <a:pt x="12105" y="6604"/>
                    <a:pt x="12134" y="6811"/>
                  </a:cubicBezTo>
                  <a:cubicBezTo>
                    <a:pt x="12198" y="7228"/>
                    <a:pt x="12336" y="7303"/>
                    <a:pt x="12457" y="7098"/>
                  </a:cubicBezTo>
                  <a:cubicBezTo>
                    <a:pt x="12574" y="6870"/>
                    <a:pt x="12595" y="6376"/>
                    <a:pt x="12537" y="5947"/>
                  </a:cubicBezTo>
                  <a:cubicBezTo>
                    <a:pt x="12373" y="4809"/>
                    <a:pt x="11950" y="4462"/>
                    <a:pt x="11447" y="5083"/>
                  </a:cubicBezTo>
                  <a:close/>
                  <a:moveTo>
                    <a:pt x="15081" y="5659"/>
                  </a:moveTo>
                  <a:cubicBezTo>
                    <a:pt x="15110" y="6272"/>
                    <a:pt x="15080" y="6937"/>
                    <a:pt x="14959" y="7386"/>
                  </a:cubicBezTo>
                  <a:cubicBezTo>
                    <a:pt x="14593" y="8320"/>
                    <a:pt x="14109" y="8713"/>
                    <a:pt x="13668" y="8394"/>
                  </a:cubicBezTo>
                  <a:cubicBezTo>
                    <a:pt x="13675" y="8062"/>
                    <a:pt x="13711" y="7693"/>
                    <a:pt x="13748" y="7386"/>
                  </a:cubicBezTo>
                  <a:cubicBezTo>
                    <a:pt x="13913" y="5973"/>
                    <a:pt x="14374" y="5348"/>
                    <a:pt x="15081" y="5659"/>
                  </a:cubicBezTo>
                  <a:close/>
                  <a:moveTo>
                    <a:pt x="9308" y="7386"/>
                  </a:moveTo>
                  <a:cubicBezTo>
                    <a:pt x="8927" y="6570"/>
                    <a:pt x="8457" y="6875"/>
                    <a:pt x="8178" y="8106"/>
                  </a:cubicBezTo>
                  <a:cubicBezTo>
                    <a:pt x="7705" y="10231"/>
                    <a:pt x="7654" y="13151"/>
                    <a:pt x="8056" y="15450"/>
                  </a:cubicBezTo>
                  <a:cubicBezTo>
                    <a:pt x="8303" y="16653"/>
                    <a:pt x="8689" y="17264"/>
                    <a:pt x="9106" y="17178"/>
                  </a:cubicBezTo>
                  <a:cubicBezTo>
                    <a:pt x="9477" y="17143"/>
                    <a:pt x="9859" y="16870"/>
                    <a:pt x="10196" y="16314"/>
                  </a:cubicBezTo>
                  <a:cubicBezTo>
                    <a:pt x="10318" y="16138"/>
                    <a:pt x="10363" y="15599"/>
                    <a:pt x="10317" y="15162"/>
                  </a:cubicBezTo>
                  <a:cubicBezTo>
                    <a:pt x="10264" y="14724"/>
                    <a:pt x="10120" y="14562"/>
                    <a:pt x="9994" y="14730"/>
                  </a:cubicBezTo>
                  <a:cubicBezTo>
                    <a:pt x="9249" y="15833"/>
                    <a:pt x="8690" y="15786"/>
                    <a:pt x="8420" y="14442"/>
                  </a:cubicBezTo>
                  <a:cubicBezTo>
                    <a:pt x="8156" y="12795"/>
                    <a:pt x="8218" y="10623"/>
                    <a:pt x="8541" y="9114"/>
                  </a:cubicBezTo>
                  <a:cubicBezTo>
                    <a:pt x="8667" y="8478"/>
                    <a:pt x="8887" y="8381"/>
                    <a:pt x="9066" y="8826"/>
                  </a:cubicBezTo>
                  <a:cubicBezTo>
                    <a:pt x="9183" y="9055"/>
                    <a:pt x="9365" y="8957"/>
                    <a:pt x="9429" y="8538"/>
                  </a:cubicBezTo>
                  <a:cubicBezTo>
                    <a:pt x="9493" y="8120"/>
                    <a:pt x="9426" y="7615"/>
                    <a:pt x="9308" y="7386"/>
                  </a:cubicBezTo>
                  <a:close/>
                  <a:moveTo>
                    <a:pt x="4867" y="8250"/>
                  </a:moveTo>
                  <a:cubicBezTo>
                    <a:pt x="4734" y="8250"/>
                    <a:pt x="4625" y="8494"/>
                    <a:pt x="4625" y="8970"/>
                  </a:cubicBezTo>
                  <a:lnTo>
                    <a:pt x="4625" y="9834"/>
                  </a:lnTo>
                  <a:cubicBezTo>
                    <a:pt x="4625" y="13281"/>
                    <a:pt x="4616" y="21037"/>
                    <a:pt x="6038" y="21210"/>
                  </a:cubicBezTo>
                  <a:cubicBezTo>
                    <a:pt x="6391" y="21266"/>
                    <a:pt x="6743" y="20559"/>
                    <a:pt x="6926" y="19482"/>
                  </a:cubicBezTo>
                  <a:cubicBezTo>
                    <a:pt x="7328" y="16201"/>
                    <a:pt x="7359" y="12466"/>
                    <a:pt x="7007" y="9114"/>
                  </a:cubicBezTo>
                  <a:cubicBezTo>
                    <a:pt x="6924" y="8847"/>
                    <a:pt x="6779" y="8764"/>
                    <a:pt x="6684" y="8970"/>
                  </a:cubicBezTo>
                  <a:cubicBezTo>
                    <a:pt x="6568" y="9184"/>
                    <a:pt x="6519" y="9684"/>
                    <a:pt x="6563" y="10122"/>
                  </a:cubicBezTo>
                  <a:cubicBezTo>
                    <a:pt x="6853" y="12902"/>
                    <a:pt x="6852" y="15982"/>
                    <a:pt x="6563" y="18762"/>
                  </a:cubicBezTo>
                  <a:cubicBezTo>
                    <a:pt x="6455" y="19355"/>
                    <a:pt x="6276" y="19664"/>
                    <a:pt x="6078" y="19626"/>
                  </a:cubicBezTo>
                  <a:cubicBezTo>
                    <a:pt x="5111" y="19626"/>
                    <a:pt x="5109" y="13300"/>
                    <a:pt x="5110" y="10266"/>
                  </a:cubicBezTo>
                  <a:lnTo>
                    <a:pt x="5110" y="8970"/>
                  </a:lnTo>
                  <a:cubicBezTo>
                    <a:pt x="5110" y="8494"/>
                    <a:pt x="5001" y="8250"/>
                    <a:pt x="4867" y="8250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0" name="Freeform 632"/>
            <p:cNvSpPr/>
            <p:nvPr/>
          </p:nvSpPr>
          <p:spPr>
            <a:xfrm rot="21352145" flipH="1">
              <a:off x="3864885" y="713054"/>
              <a:ext cx="902880" cy="1459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382" extrusionOk="0">
                  <a:moveTo>
                    <a:pt x="12916" y="6"/>
                  </a:moveTo>
                  <a:cubicBezTo>
                    <a:pt x="9707" y="-218"/>
                    <a:pt x="6839" y="5994"/>
                    <a:pt x="6023" y="8864"/>
                  </a:cubicBezTo>
                  <a:cubicBezTo>
                    <a:pt x="5565" y="10865"/>
                    <a:pt x="5660" y="12915"/>
                    <a:pt x="6300" y="14896"/>
                  </a:cubicBezTo>
                  <a:cubicBezTo>
                    <a:pt x="5949" y="15047"/>
                    <a:pt x="5634" y="15218"/>
                    <a:pt x="5349" y="15375"/>
                  </a:cubicBezTo>
                  <a:cubicBezTo>
                    <a:pt x="5064" y="15533"/>
                    <a:pt x="4496" y="15775"/>
                    <a:pt x="4002" y="15956"/>
                  </a:cubicBezTo>
                  <a:cubicBezTo>
                    <a:pt x="3613" y="14748"/>
                    <a:pt x="2611" y="12874"/>
                    <a:pt x="1586" y="12953"/>
                  </a:cubicBezTo>
                  <a:cubicBezTo>
                    <a:pt x="-76" y="13055"/>
                    <a:pt x="1" y="16562"/>
                    <a:pt x="1" y="16562"/>
                  </a:cubicBezTo>
                  <a:cubicBezTo>
                    <a:pt x="1" y="17589"/>
                    <a:pt x="957" y="19859"/>
                    <a:pt x="2219" y="20372"/>
                  </a:cubicBezTo>
                  <a:cubicBezTo>
                    <a:pt x="2263" y="20381"/>
                    <a:pt x="2295" y="20381"/>
                    <a:pt x="2338" y="20372"/>
                  </a:cubicBezTo>
                  <a:lnTo>
                    <a:pt x="2536" y="20372"/>
                  </a:lnTo>
                  <a:cubicBezTo>
                    <a:pt x="2769" y="20334"/>
                    <a:pt x="3009" y="20320"/>
                    <a:pt x="3250" y="20322"/>
                  </a:cubicBezTo>
                  <a:cubicBezTo>
                    <a:pt x="3297" y="20328"/>
                    <a:pt x="3361" y="20328"/>
                    <a:pt x="3408" y="20322"/>
                  </a:cubicBezTo>
                  <a:cubicBezTo>
                    <a:pt x="4092" y="20080"/>
                    <a:pt x="4240" y="18866"/>
                    <a:pt x="4240" y="17899"/>
                  </a:cubicBezTo>
                  <a:lnTo>
                    <a:pt x="5270" y="17975"/>
                  </a:lnTo>
                  <a:cubicBezTo>
                    <a:pt x="6420" y="18071"/>
                    <a:pt x="7558" y="18134"/>
                    <a:pt x="8717" y="18152"/>
                  </a:cubicBezTo>
                  <a:cubicBezTo>
                    <a:pt x="9141" y="18386"/>
                    <a:pt x="9662" y="18510"/>
                    <a:pt x="10222" y="18530"/>
                  </a:cubicBezTo>
                  <a:lnTo>
                    <a:pt x="10302" y="18530"/>
                  </a:lnTo>
                  <a:cubicBezTo>
                    <a:pt x="10614" y="18523"/>
                    <a:pt x="10906" y="18482"/>
                    <a:pt x="11173" y="18379"/>
                  </a:cubicBezTo>
                  <a:cubicBezTo>
                    <a:pt x="12171" y="18496"/>
                    <a:pt x="13211" y="18549"/>
                    <a:pt x="14224" y="18581"/>
                  </a:cubicBezTo>
                  <a:cubicBezTo>
                    <a:pt x="14699" y="18581"/>
                    <a:pt x="15160" y="18620"/>
                    <a:pt x="15729" y="18656"/>
                  </a:cubicBezTo>
                  <a:cubicBezTo>
                    <a:pt x="15416" y="19611"/>
                    <a:pt x="15160" y="20829"/>
                    <a:pt x="15729" y="21155"/>
                  </a:cubicBezTo>
                  <a:cubicBezTo>
                    <a:pt x="15769" y="21173"/>
                    <a:pt x="15800" y="21174"/>
                    <a:pt x="15848" y="21180"/>
                  </a:cubicBezTo>
                  <a:cubicBezTo>
                    <a:pt x="16079" y="21209"/>
                    <a:pt x="16311" y="21264"/>
                    <a:pt x="16522" y="21332"/>
                  </a:cubicBezTo>
                  <a:lnTo>
                    <a:pt x="16720" y="21382"/>
                  </a:lnTo>
                  <a:lnTo>
                    <a:pt x="16918" y="21382"/>
                  </a:lnTo>
                  <a:cubicBezTo>
                    <a:pt x="18295" y="21038"/>
                    <a:pt x="19955" y="18959"/>
                    <a:pt x="20325" y="17950"/>
                  </a:cubicBezTo>
                  <a:cubicBezTo>
                    <a:pt x="20344" y="17907"/>
                    <a:pt x="21524" y="14509"/>
                    <a:pt x="19929" y="14189"/>
                  </a:cubicBezTo>
                  <a:cubicBezTo>
                    <a:pt x="19426" y="14087"/>
                    <a:pt x="18752" y="14473"/>
                    <a:pt x="17869" y="15325"/>
                  </a:cubicBezTo>
                  <a:cubicBezTo>
                    <a:pt x="17381" y="15809"/>
                    <a:pt x="16927" y="16314"/>
                    <a:pt x="16561" y="16839"/>
                  </a:cubicBezTo>
                  <a:cubicBezTo>
                    <a:pt x="16115" y="16549"/>
                    <a:pt x="15632" y="16193"/>
                    <a:pt x="15214" y="15855"/>
                  </a:cubicBezTo>
                  <a:cubicBezTo>
                    <a:pt x="14920" y="15625"/>
                    <a:pt x="14648" y="15412"/>
                    <a:pt x="14382" y="15249"/>
                  </a:cubicBezTo>
                  <a:cubicBezTo>
                    <a:pt x="15315" y="13659"/>
                    <a:pt x="15916" y="12013"/>
                    <a:pt x="16244" y="10328"/>
                  </a:cubicBezTo>
                  <a:cubicBezTo>
                    <a:pt x="16477" y="8222"/>
                    <a:pt x="16335" y="6098"/>
                    <a:pt x="15769" y="4018"/>
                  </a:cubicBezTo>
                  <a:cubicBezTo>
                    <a:pt x="15294" y="2242"/>
                    <a:pt x="14398" y="108"/>
                    <a:pt x="12916" y="6"/>
                  </a:cubicBezTo>
                  <a:close/>
                  <a:moveTo>
                    <a:pt x="9192" y="3110"/>
                  </a:moveTo>
                  <a:cubicBezTo>
                    <a:pt x="11087" y="3537"/>
                    <a:pt x="13138" y="3684"/>
                    <a:pt x="15135" y="3539"/>
                  </a:cubicBezTo>
                  <a:cubicBezTo>
                    <a:pt x="15135" y="3684"/>
                    <a:pt x="15206" y="3817"/>
                    <a:pt x="15254" y="3968"/>
                  </a:cubicBezTo>
                  <a:cubicBezTo>
                    <a:pt x="13115" y="4130"/>
                    <a:pt x="10959" y="3996"/>
                    <a:pt x="8915" y="3564"/>
                  </a:cubicBezTo>
                  <a:cubicBezTo>
                    <a:pt x="9010" y="3401"/>
                    <a:pt x="9088" y="3261"/>
                    <a:pt x="9192" y="3110"/>
                  </a:cubicBezTo>
                  <a:close/>
                  <a:moveTo>
                    <a:pt x="8717" y="3867"/>
                  </a:moveTo>
                  <a:cubicBezTo>
                    <a:pt x="10272" y="4206"/>
                    <a:pt x="11906" y="4358"/>
                    <a:pt x="13550" y="4346"/>
                  </a:cubicBezTo>
                  <a:cubicBezTo>
                    <a:pt x="14141" y="4347"/>
                    <a:pt x="14748" y="4319"/>
                    <a:pt x="15333" y="4271"/>
                  </a:cubicBezTo>
                  <a:cubicBezTo>
                    <a:pt x="15856" y="6254"/>
                    <a:pt x="15989" y="8271"/>
                    <a:pt x="15769" y="10277"/>
                  </a:cubicBezTo>
                  <a:cubicBezTo>
                    <a:pt x="15641" y="10962"/>
                    <a:pt x="15459" y="11650"/>
                    <a:pt x="15214" y="12322"/>
                  </a:cubicBezTo>
                  <a:cubicBezTo>
                    <a:pt x="12166" y="12535"/>
                    <a:pt x="9110" y="12320"/>
                    <a:pt x="6221" y="11665"/>
                  </a:cubicBezTo>
                  <a:cubicBezTo>
                    <a:pt x="6173" y="10762"/>
                    <a:pt x="6267" y="9857"/>
                    <a:pt x="6498" y="8965"/>
                  </a:cubicBezTo>
                  <a:cubicBezTo>
                    <a:pt x="7013" y="7223"/>
                    <a:pt x="7734" y="5526"/>
                    <a:pt x="8717" y="3867"/>
                  </a:cubicBezTo>
                  <a:close/>
                  <a:moveTo>
                    <a:pt x="10460" y="6037"/>
                  </a:moveTo>
                  <a:cubicBezTo>
                    <a:pt x="9259" y="6175"/>
                    <a:pt x="8244" y="6701"/>
                    <a:pt x="7806" y="7425"/>
                  </a:cubicBezTo>
                  <a:cubicBezTo>
                    <a:pt x="7290" y="8177"/>
                    <a:pt x="7341" y="9029"/>
                    <a:pt x="7964" y="9747"/>
                  </a:cubicBezTo>
                  <a:cubicBezTo>
                    <a:pt x="8838" y="10432"/>
                    <a:pt x="10184" y="10816"/>
                    <a:pt x="11569" y="10782"/>
                  </a:cubicBezTo>
                  <a:cubicBezTo>
                    <a:pt x="11954" y="10785"/>
                    <a:pt x="12347" y="10770"/>
                    <a:pt x="12718" y="10706"/>
                  </a:cubicBezTo>
                  <a:cubicBezTo>
                    <a:pt x="14013" y="10541"/>
                    <a:pt x="14958" y="9828"/>
                    <a:pt x="15056" y="8990"/>
                  </a:cubicBezTo>
                  <a:cubicBezTo>
                    <a:pt x="15201" y="8092"/>
                    <a:pt x="14690" y="7220"/>
                    <a:pt x="13669" y="6593"/>
                  </a:cubicBezTo>
                  <a:cubicBezTo>
                    <a:pt x="12795" y="6089"/>
                    <a:pt x="11613" y="5879"/>
                    <a:pt x="10460" y="6037"/>
                  </a:cubicBezTo>
                  <a:close/>
                  <a:moveTo>
                    <a:pt x="10539" y="6315"/>
                  </a:moveTo>
                  <a:cubicBezTo>
                    <a:pt x="11554" y="6169"/>
                    <a:pt x="12622" y="6349"/>
                    <a:pt x="13392" y="6795"/>
                  </a:cubicBezTo>
                  <a:cubicBezTo>
                    <a:pt x="14319" y="7360"/>
                    <a:pt x="14770" y="8153"/>
                    <a:pt x="14620" y="8965"/>
                  </a:cubicBezTo>
                  <a:cubicBezTo>
                    <a:pt x="14536" y="9674"/>
                    <a:pt x="13735" y="10262"/>
                    <a:pt x="12639" y="10404"/>
                  </a:cubicBezTo>
                  <a:cubicBezTo>
                    <a:pt x="11091" y="10659"/>
                    <a:pt x="9435" y="10322"/>
                    <a:pt x="8400" y="9545"/>
                  </a:cubicBezTo>
                  <a:cubicBezTo>
                    <a:pt x="7855" y="8916"/>
                    <a:pt x="7793" y="8185"/>
                    <a:pt x="8241" y="7526"/>
                  </a:cubicBezTo>
                  <a:cubicBezTo>
                    <a:pt x="8617" y="6895"/>
                    <a:pt x="9495" y="6433"/>
                    <a:pt x="10539" y="6315"/>
                  </a:cubicBezTo>
                  <a:close/>
                  <a:moveTo>
                    <a:pt x="10698" y="6643"/>
                  </a:moveTo>
                  <a:cubicBezTo>
                    <a:pt x="9835" y="6754"/>
                    <a:pt x="9117" y="7131"/>
                    <a:pt x="8796" y="7653"/>
                  </a:cubicBezTo>
                  <a:cubicBezTo>
                    <a:pt x="8419" y="8200"/>
                    <a:pt x="8494" y="8822"/>
                    <a:pt x="8955" y="9344"/>
                  </a:cubicBezTo>
                  <a:cubicBezTo>
                    <a:pt x="9563" y="9845"/>
                    <a:pt x="10494" y="10128"/>
                    <a:pt x="11490" y="10126"/>
                  </a:cubicBezTo>
                  <a:cubicBezTo>
                    <a:pt x="11779" y="10126"/>
                    <a:pt x="12045" y="10102"/>
                    <a:pt x="12322" y="10050"/>
                  </a:cubicBezTo>
                  <a:cubicBezTo>
                    <a:pt x="13248" y="9929"/>
                    <a:pt x="13969" y="9437"/>
                    <a:pt x="14065" y="8839"/>
                  </a:cubicBezTo>
                  <a:cubicBezTo>
                    <a:pt x="14207" y="8167"/>
                    <a:pt x="13809" y="7513"/>
                    <a:pt x="13035" y="7047"/>
                  </a:cubicBezTo>
                  <a:cubicBezTo>
                    <a:pt x="12401" y="6680"/>
                    <a:pt x="11536" y="6531"/>
                    <a:pt x="10698" y="6643"/>
                  </a:cubicBezTo>
                  <a:close/>
                  <a:moveTo>
                    <a:pt x="10777" y="6971"/>
                  </a:moveTo>
                  <a:cubicBezTo>
                    <a:pt x="10935" y="6960"/>
                    <a:pt x="11095" y="6960"/>
                    <a:pt x="11252" y="6971"/>
                  </a:cubicBezTo>
                  <a:cubicBezTo>
                    <a:pt x="11796" y="6968"/>
                    <a:pt x="12316" y="7092"/>
                    <a:pt x="12718" y="7325"/>
                  </a:cubicBezTo>
                  <a:cubicBezTo>
                    <a:pt x="13357" y="7718"/>
                    <a:pt x="13656" y="8277"/>
                    <a:pt x="13550" y="8839"/>
                  </a:cubicBezTo>
                  <a:cubicBezTo>
                    <a:pt x="13492" y="9323"/>
                    <a:pt x="12953" y="9729"/>
                    <a:pt x="12203" y="9823"/>
                  </a:cubicBezTo>
                  <a:cubicBezTo>
                    <a:pt x="11130" y="10000"/>
                    <a:pt x="9976" y="9763"/>
                    <a:pt x="9272" y="9217"/>
                  </a:cubicBezTo>
                  <a:cubicBezTo>
                    <a:pt x="8914" y="8774"/>
                    <a:pt x="8911" y="8233"/>
                    <a:pt x="9232" y="7779"/>
                  </a:cubicBezTo>
                  <a:cubicBezTo>
                    <a:pt x="9501" y="7357"/>
                    <a:pt x="10072" y="7052"/>
                    <a:pt x="10777" y="6971"/>
                  </a:cubicBezTo>
                  <a:close/>
                  <a:moveTo>
                    <a:pt x="6261" y="11968"/>
                  </a:moveTo>
                  <a:lnTo>
                    <a:pt x="6974" y="12094"/>
                  </a:lnTo>
                  <a:cubicBezTo>
                    <a:pt x="6917" y="12215"/>
                    <a:pt x="6894" y="12340"/>
                    <a:pt x="6894" y="12473"/>
                  </a:cubicBezTo>
                  <a:cubicBezTo>
                    <a:pt x="6894" y="12533"/>
                    <a:pt x="6894" y="12589"/>
                    <a:pt x="6894" y="12650"/>
                  </a:cubicBezTo>
                  <a:lnTo>
                    <a:pt x="6261" y="12524"/>
                  </a:lnTo>
                  <a:cubicBezTo>
                    <a:pt x="6261" y="12336"/>
                    <a:pt x="6261" y="12156"/>
                    <a:pt x="6261" y="11968"/>
                  </a:cubicBezTo>
                  <a:close/>
                  <a:moveTo>
                    <a:pt x="7330" y="12120"/>
                  </a:moveTo>
                  <a:cubicBezTo>
                    <a:pt x="7777" y="12198"/>
                    <a:pt x="8231" y="12261"/>
                    <a:pt x="8677" y="12322"/>
                  </a:cubicBezTo>
                  <a:cubicBezTo>
                    <a:pt x="8689" y="12506"/>
                    <a:pt x="8664" y="12693"/>
                    <a:pt x="8638" y="12877"/>
                  </a:cubicBezTo>
                  <a:cubicBezTo>
                    <a:pt x="8210" y="12822"/>
                    <a:pt x="7757" y="12747"/>
                    <a:pt x="7330" y="12675"/>
                  </a:cubicBezTo>
                  <a:cubicBezTo>
                    <a:pt x="7330" y="12578"/>
                    <a:pt x="7330" y="12494"/>
                    <a:pt x="7330" y="12397"/>
                  </a:cubicBezTo>
                  <a:cubicBezTo>
                    <a:pt x="7330" y="12301"/>
                    <a:pt x="7330" y="12210"/>
                    <a:pt x="7330" y="12120"/>
                  </a:cubicBezTo>
                  <a:close/>
                  <a:moveTo>
                    <a:pt x="9192" y="12372"/>
                  </a:moveTo>
                  <a:cubicBezTo>
                    <a:pt x="9579" y="12472"/>
                    <a:pt x="9955" y="12538"/>
                    <a:pt x="10341" y="12574"/>
                  </a:cubicBezTo>
                  <a:cubicBezTo>
                    <a:pt x="10365" y="12726"/>
                    <a:pt x="10370" y="12877"/>
                    <a:pt x="10341" y="13028"/>
                  </a:cubicBezTo>
                  <a:cubicBezTo>
                    <a:pt x="9942" y="12998"/>
                    <a:pt x="9512" y="12944"/>
                    <a:pt x="9113" y="12902"/>
                  </a:cubicBezTo>
                  <a:cubicBezTo>
                    <a:pt x="9113" y="12727"/>
                    <a:pt x="9135" y="12553"/>
                    <a:pt x="9192" y="12372"/>
                  </a:cubicBezTo>
                  <a:close/>
                  <a:moveTo>
                    <a:pt x="15056" y="12599"/>
                  </a:moveTo>
                  <a:lnTo>
                    <a:pt x="14937" y="13028"/>
                  </a:lnTo>
                  <a:lnTo>
                    <a:pt x="14897" y="13028"/>
                  </a:lnTo>
                  <a:lnTo>
                    <a:pt x="13907" y="13079"/>
                  </a:lnTo>
                  <a:cubicBezTo>
                    <a:pt x="13864" y="12943"/>
                    <a:pt x="13864" y="12810"/>
                    <a:pt x="13907" y="12675"/>
                  </a:cubicBezTo>
                  <a:cubicBezTo>
                    <a:pt x="14306" y="12675"/>
                    <a:pt x="14666" y="12629"/>
                    <a:pt x="15056" y="12599"/>
                  </a:cubicBezTo>
                  <a:close/>
                  <a:moveTo>
                    <a:pt x="10777" y="12624"/>
                  </a:moveTo>
                  <a:cubicBezTo>
                    <a:pt x="11138" y="12624"/>
                    <a:pt x="11465" y="12663"/>
                    <a:pt x="11807" y="12675"/>
                  </a:cubicBezTo>
                  <a:cubicBezTo>
                    <a:pt x="11804" y="12831"/>
                    <a:pt x="11845" y="12976"/>
                    <a:pt x="11886" y="13129"/>
                  </a:cubicBezTo>
                  <a:lnTo>
                    <a:pt x="11847" y="13104"/>
                  </a:lnTo>
                  <a:cubicBezTo>
                    <a:pt x="11486" y="13104"/>
                    <a:pt x="11129" y="13104"/>
                    <a:pt x="10777" y="13104"/>
                  </a:cubicBezTo>
                  <a:cubicBezTo>
                    <a:pt x="10801" y="12937"/>
                    <a:pt x="10801" y="12791"/>
                    <a:pt x="10777" y="12624"/>
                  </a:cubicBezTo>
                  <a:close/>
                  <a:moveTo>
                    <a:pt x="12322" y="12650"/>
                  </a:moveTo>
                  <a:cubicBezTo>
                    <a:pt x="12559" y="12650"/>
                    <a:pt x="12798" y="12650"/>
                    <a:pt x="13035" y="12650"/>
                  </a:cubicBezTo>
                  <a:lnTo>
                    <a:pt x="13392" y="12650"/>
                  </a:lnTo>
                  <a:cubicBezTo>
                    <a:pt x="13343" y="12803"/>
                    <a:pt x="13349" y="12950"/>
                    <a:pt x="13392" y="13104"/>
                  </a:cubicBezTo>
                  <a:cubicBezTo>
                    <a:pt x="13031" y="13104"/>
                    <a:pt x="12673" y="13104"/>
                    <a:pt x="12322" y="13104"/>
                  </a:cubicBezTo>
                  <a:cubicBezTo>
                    <a:pt x="12293" y="12949"/>
                    <a:pt x="12293" y="12804"/>
                    <a:pt x="12322" y="12650"/>
                  </a:cubicBezTo>
                  <a:close/>
                  <a:moveTo>
                    <a:pt x="6340" y="12852"/>
                  </a:moveTo>
                  <a:cubicBezTo>
                    <a:pt x="8214" y="13249"/>
                    <a:pt x="10149" y="13454"/>
                    <a:pt x="12124" y="13457"/>
                  </a:cubicBezTo>
                  <a:cubicBezTo>
                    <a:pt x="13029" y="13456"/>
                    <a:pt x="13961" y="13410"/>
                    <a:pt x="14858" y="13331"/>
                  </a:cubicBezTo>
                  <a:cubicBezTo>
                    <a:pt x="14571" y="14018"/>
                    <a:pt x="14197" y="14689"/>
                    <a:pt x="13788" y="15350"/>
                  </a:cubicBezTo>
                  <a:cubicBezTo>
                    <a:pt x="13636" y="15556"/>
                    <a:pt x="13525" y="15743"/>
                    <a:pt x="13392" y="15931"/>
                  </a:cubicBezTo>
                  <a:cubicBezTo>
                    <a:pt x="12034" y="16535"/>
                    <a:pt x="8091" y="16103"/>
                    <a:pt x="7132" y="15729"/>
                  </a:cubicBezTo>
                  <a:cubicBezTo>
                    <a:pt x="6712" y="14788"/>
                    <a:pt x="6456" y="13827"/>
                    <a:pt x="6340" y="12852"/>
                  </a:cubicBezTo>
                  <a:close/>
                  <a:moveTo>
                    <a:pt x="2616" y="14240"/>
                  </a:moveTo>
                  <a:cubicBezTo>
                    <a:pt x="2692" y="14348"/>
                    <a:pt x="2747" y="14478"/>
                    <a:pt x="2814" y="14593"/>
                  </a:cubicBezTo>
                  <a:cubicBezTo>
                    <a:pt x="2102" y="14743"/>
                    <a:pt x="1341" y="14794"/>
                    <a:pt x="595" y="14744"/>
                  </a:cubicBezTo>
                  <a:cubicBezTo>
                    <a:pt x="595" y="14611"/>
                    <a:pt x="676" y="14487"/>
                    <a:pt x="714" y="14366"/>
                  </a:cubicBezTo>
                  <a:cubicBezTo>
                    <a:pt x="1349" y="14410"/>
                    <a:pt x="2003" y="14355"/>
                    <a:pt x="2616" y="14240"/>
                  </a:cubicBezTo>
                  <a:close/>
                  <a:moveTo>
                    <a:pt x="3051" y="14871"/>
                  </a:moveTo>
                  <a:cubicBezTo>
                    <a:pt x="3373" y="15447"/>
                    <a:pt x="3611" y="16030"/>
                    <a:pt x="3725" y="16637"/>
                  </a:cubicBezTo>
                  <a:cubicBezTo>
                    <a:pt x="3716" y="16885"/>
                    <a:pt x="3715" y="17154"/>
                    <a:pt x="3725" y="17420"/>
                  </a:cubicBezTo>
                  <a:cubicBezTo>
                    <a:pt x="2735" y="17619"/>
                    <a:pt x="1662" y="17671"/>
                    <a:pt x="635" y="17571"/>
                  </a:cubicBezTo>
                  <a:cubicBezTo>
                    <a:pt x="518" y="17245"/>
                    <a:pt x="459" y="16920"/>
                    <a:pt x="437" y="16587"/>
                  </a:cubicBezTo>
                  <a:cubicBezTo>
                    <a:pt x="424" y="16064"/>
                    <a:pt x="454" y="15541"/>
                    <a:pt x="556" y="15022"/>
                  </a:cubicBezTo>
                  <a:cubicBezTo>
                    <a:pt x="750" y="15042"/>
                    <a:pt x="953" y="15047"/>
                    <a:pt x="1150" y="15047"/>
                  </a:cubicBezTo>
                  <a:cubicBezTo>
                    <a:pt x="1795" y="15049"/>
                    <a:pt x="2439" y="15000"/>
                    <a:pt x="3051" y="14871"/>
                  </a:cubicBezTo>
                  <a:close/>
                  <a:moveTo>
                    <a:pt x="6340" y="15249"/>
                  </a:moveTo>
                  <a:cubicBezTo>
                    <a:pt x="6416" y="15473"/>
                    <a:pt x="6522" y="15675"/>
                    <a:pt x="6617" y="15880"/>
                  </a:cubicBezTo>
                  <a:cubicBezTo>
                    <a:pt x="6903" y="16564"/>
                    <a:pt x="7382" y="17204"/>
                    <a:pt x="8043" y="17773"/>
                  </a:cubicBezTo>
                  <a:lnTo>
                    <a:pt x="8123" y="17849"/>
                  </a:lnTo>
                  <a:cubicBezTo>
                    <a:pt x="7088" y="17849"/>
                    <a:pt x="6237" y="17745"/>
                    <a:pt x="5230" y="17672"/>
                  </a:cubicBezTo>
                  <a:lnTo>
                    <a:pt x="4121" y="17622"/>
                  </a:lnTo>
                  <a:cubicBezTo>
                    <a:pt x="4121" y="17072"/>
                    <a:pt x="4042" y="16649"/>
                    <a:pt x="4042" y="16637"/>
                  </a:cubicBezTo>
                  <a:cubicBezTo>
                    <a:pt x="4042" y="16625"/>
                    <a:pt x="4069" y="16468"/>
                    <a:pt x="4002" y="16360"/>
                  </a:cubicBezTo>
                  <a:cubicBezTo>
                    <a:pt x="4600" y="16118"/>
                    <a:pt x="5082" y="15857"/>
                    <a:pt x="5547" y="15628"/>
                  </a:cubicBezTo>
                  <a:cubicBezTo>
                    <a:pt x="5813" y="15495"/>
                    <a:pt x="6064" y="15376"/>
                    <a:pt x="6340" y="15249"/>
                  </a:cubicBezTo>
                  <a:close/>
                  <a:moveTo>
                    <a:pt x="18463" y="15300"/>
                  </a:moveTo>
                  <a:cubicBezTo>
                    <a:pt x="19031" y="15488"/>
                    <a:pt x="19648" y="15610"/>
                    <a:pt x="20285" y="15653"/>
                  </a:cubicBezTo>
                  <a:cubicBezTo>
                    <a:pt x="20285" y="15780"/>
                    <a:pt x="20285" y="15899"/>
                    <a:pt x="20285" y="16032"/>
                  </a:cubicBezTo>
                  <a:cubicBezTo>
                    <a:pt x="19529" y="15986"/>
                    <a:pt x="18804" y="15844"/>
                    <a:pt x="18146" y="15603"/>
                  </a:cubicBezTo>
                  <a:lnTo>
                    <a:pt x="18265" y="15476"/>
                  </a:lnTo>
                  <a:cubicBezTo>
                    <a:pt x="18350" y="15410"/>
                    <a:pt x="18396" y="15354"/>
                    <a:pt x="18463" y="15300"/>
                  </a:cubicBezTo>
                  <a:close/>
                  <a:moveTo>
                    <a:pt x="14105" y="15577"/>
                  </a:moveTo>
                  <a:lnTo>
                    <a:pt x="14779" y="16082"/>
                  </a:lnTo>
                  <a:cubicBezTo>
                    <a:pt x="15282" y="16463"/>
                    <a:pt x="15811" y="16847"/>
                    <a:pt x="16324" y="17167"/>
                  </a:cubicBezTo>
                  <a:cubicBezTo>
                    <a:pt x="16267" y="17258"/>
                    <a:pt x="16203" y="17360"/>
                    <a:pt x="16165" y="17445"/>
                  </a:cubicBezTo>
                  <a:cubicBezTo>
                    <a:pt x="16127" y="17529"/>
                    <a:pt x="15968" y="17866"/>
                    <a:pt x="15769" y="18404"/>
                  </a:cubicBezTo>
                  <a:lnTo>
                    <a:pt x="14145" y="18328"/>
                  </a:lnTo>
                  <a:cubicBezTo>
                    <a:pt x="13319" y="18292"/>
                    <a:pt x="12541" y="18242"/>
                    <a:pt x="11649" y="18152"/>
                  </a:cubicBezTo>
                  <a:cubicBezTo>
                    <a:pt x="12744" y="17414"/>
                    <a:pt x="13585" y="16536"/>
                    <a:pt x="14105" y="15577"/>
                  </a:cubicBezTo>
                  <a:close/>
                  <a:moveTo>
                    <a:pt x="17908" y="15905"/>
                  </a:moveTo>
                  <a:cubicBezTo>
                    <a:pt x="18625" y="16168"/>
                    <a:pt x="19423" y="16333"/>
                    <a:pt x="20246" y="16385"/>
                  </a:cubicBezTo>
                  <a:cubicBezTo>
                    <a:pt x="20186" y="16906"/>
                    <a:pt x="20082" y="17416"/>
                    <a:pt x="19889" y="17924"/>
                  </a:cubicBezTo>
                  <a:lnTo>
                    <a:pt x="19850" y="17924"/>
                  </a:lnTo>
                  <a:cubicBezTo>
                    <a:pt x="19721" y="18248"/>
                    <a:pt x="19554" y="18555"/>
                    <a:pt x="19335" y="18858"/>
                  </a:cubicBezTo>
                  <a:cubicBezTo>
                    <a:pt x="18297" y="18817"/>
                    <a:pt x="17269" y="18627"/>
                    <a:pt x="16363" y="18303"/>
                  </a:cubicBezTo>
                  <a:cubicBezTo>
                    <a:pt x="16458" y="18043"/>
                    <a:pt x="16566" y="17787"/>
                    <a:pt x="16680" y="17546"/>
                  </a:cubicBezTo>
                  <a:cubicBezTo>
                    <a:pt x="17000" y="16971"/>
                    <a:pt x="17413" y="16427"/>
                    <a:pt x="17908" y="15905"/>
                  </a:cubicBezTo>
                  <a:close/>
                  <a:moveTo>
                    <a:pt x="7291" y="16107"/>
                  </a:moveTo>
                  <a:cubicBezTo>
                    <a:pt x="8513" y="16376"/>
                    <a:pt x="9801" y="16504"/>
                    <a:pt x="11094" y="16511"/>
                  </a:cubicBezTo>
                  <a:cubicBezTo>
                    <a:pt x="11738" y="16518"/>
                    <a:pt x="12382" y="16457"/>
                    <a:pt x="12996" y="16334"/>
                  </a:cubicBezTo>
                  <a:cubicBezTo>
                    <a:pt x="12122" y="17555"/>
                    <a:pt x="11166" y="18227"/>
                    <a:pt x="10302" y="18227"/>
                  </a:cubicBezTo>
                  <a:lnTo>
                    <a:pt x="10222" y="18253"/>
                  </a:lnTo>
                  <a:cubicBezTo>
                    <a:pt x="9514" y="18211"/>
                    <a:pt x="8844" y="17994"/>
                    <a:pt x="8440" y="17622"/>
                  </a:cubicBezTo>
                  <a:cubicBezTo>
                    <a:pt x="7925" y="17163"/>
                    <a:pt x="7537" y="16648"/>
                    <a:pt x="7291" y="16107"/>
                  </a:cubicBezTo>
                  <a:close/>
                  <a:moveTo>
                    <a:pt x="3765" y="17748"/>
                  </a:moveTo>
                  <a:lnTo>
                    <a:pt x="3765" y="17924"/>
                  </a:lnTo>
                  <a:lnTo>
                    <a:pt x="3487" y="17975"/>
                  </a:lnTo>
                  <a:cubicBezTo>
                    <a:pt x="3459" y="17918"/>
                    <a:pt x="3424" y="17858"/>
                    <a:pt x="3408" y="17798"/>
                  </a:cubicBezTo>
                  <a:lnTo>
                    <a:pt x="3765" y="17748"/>
                  </a:lnTo>
                  <a:close/>
                  <a:moveTo>
                    <a:pt x="714" y="17874"/>
                  </a:moveTo>
                  <a:lnTo>
                    <a:pt x="1189" y="17899"/>
                  </a:lnTo>
                  <a:cubicBezTo>
                    <a:pt x="1189" y="17978"/>
                    <a:pt x="1192" y="18054"/>
                    <a:pt x="1269" y="18126"/>
                  </a:cubicBezTo>
                  <a:lnTo>
                    <a:pt x="793" y="18126"/>
                  </a:lnTo>
                  <a:cubicBezTo>
                    <a:pt x="793" y="18042"/>
                    <a:pt x="752" y="17959"/>
                    <a:pt x="714" y="17874"/>
                  </a:cubicBezTo>
                  <a:close/>
                  <a:moveTo>
                    <a:pt x="2655" y="17874"/>
                  </a:moveTo>
                  <a:cubicBezTo>
                    <a:pt x="2655" y="17814"/>
                    <a:pt x="2828" y="17886"/>
                    <a:pt x="2933" y="17874"/>
                  </a:cubicBezTo>
                  <a:cubicBezTo>
                    <a:pt x="2933" y="17934"/>
                    <a:pt x="2926" y="17990"/>
                    <a:pt x="3012" y="18051"/>
                  </a:cubicBezTo>
                  <a:cubicBezTo>
                    <a:pt x="2879" y="18051"/>
                    <a:pt x="2779" y="18053"/>
                    <a:pt x="2655" y="18101"/>
                  </a:cubicBezTo>
                  <a:cubicBezTo>
                    <a:pt x="2655" y="18023"/>
                    <a:pt x="2655" y="17934"/>
                    <a:pt x="2655" y="17874"/>
                  </a:cubicBezTo>
                  <a:close/>
                  <a:moveTo>
                    <a:pt x="1665" y="17924"/>
                  </a:moveTo>
                  <a:cubicBezTo>
                    <a:pt x="1874" y="17924"/>
                    <a:pt x="2007" y="17924"/>
                    <a:pt x="2140" y="17924"/>
                  </a:cubicBezTo>
                  <a:cubicBezTo>
                    <a:pt x="2140" y="17987"/>
                    <a:pt x="2140" y="18075"/>
                    <a:pt x="2140" y="18152"/>
                  </a:cubicBezTo>
                  <a:lnTo>
                    <a:pt x="1744" y="18152"/>
                  </a:lnTo>
                  <a:cubicBezTo>
                    <a:pt x="1703" y="18077"/>
                    <a:pt x="1681" y="18003"/>
                    <a:pt x="1665" y="17924"/>
                  </a:cubicBezTo>
                  <a:close/>
                  <a:moveTo>
                    <a:pt x="3765" y="18227"/>
                  </a:moveTo>
                  <a:cubicBezTo>
                    <a:pt x="3765" y="18553"/>
                    <a:pt x="3750" y="18834"/>
                    <a:pt x="3646" y="19136"/>
                  </a:cubicBezTo>
                  <a:cubicBezTo>
                    <a:pt x="3061" y="19147"/>
                    <a:pt x="2481" y="19180"/>
                    <a:pt x="1903" y="19237"/>
                  </a:cubicBezTo>
                  <a:lnTo>
                    <a:pt x="1467" y="19237"/>
                  </a:lnTo>
                  <a:cubicBezTo>
                    <a:pt x="1284" y="18987"/>
                    <a:pt x="1124" y="18717"/>
                    <a:pt x="991" y="18454"/>
                  </a:cubicBezTo>
                  <a:cubicBezTo>
                    <a:pt x="1175" y="18460"/>
                    <a:pt x="1362" y="18460"/>
                    <a:pt x="1546" y="18454"/>
                  </a:cubicBezTo>
                  <a:cubicBezTo>
                    <a:pt x="2299" y="18452"/>
                    <a:pt x="3052" y="18381"/>
                    <a:pt x="3765" y="18227"/>
                  </a:cubicBezTo>
                  <a:close/>
                  <a:moveTo>
                    <a:pt x="16205" y="18555"/>
                  </a:moveTo>
                  <a:lnTo>
                    <a:pt x="16522" y="18682"/>
                  </a:lnTo>
                  <a:cubicBezTo>
                    <a:pt x="16497" y="18732"/>
                    <a:pt x="16481" y="18761"/>
                    <a:pt x="16442" y="18808"/>
                  </a:cubicBezTo>
                  <a:lnTo>
                    <a:pt x="16403" y="18808"/>
                  </a:lnTo>
                  <a:lnTo>
                    <a:pt x="16165" y="18732"/>
                  </a:lnTo>
                  <a:lnTo>
                    <a:pt x="16205" y="18555"/>
                  </a:lnTo>
                  <a:close/>
                  <a:moveTo>
                    <a:pt x="16958" y="18782"/>
                  </a:moveTo>
                  <a:lnTo>
                    <a:pt x="17274" y="18858"/>
                  </a:lnTo>
                  <a:cubicBezTo>
                    <a:pt x="17274" y="18913"/>
                    <a:pt x="17252" y="18994"/>
                    <a:pt x="17195" y="19060"/>
                  </a:cubicBezTo>
                  <a:cubicBezTo>
                    <a:pt x="17072" y="19030"/>
                    <a:pt x="16923" y="18995"/>
                    <a:pt x="16799" y="18959"/>
                  </a:cubicBezTo>
                  <a:lnTo>
                    <a:pt x="16958" y="18782"/>
                  </a:lnTo>
                  <a:close/>
                  <a:moveTo>
                    <a:pt x="17710" y="18984"/>
                  </a:moveTo>
                  <a:lnTo>
                    <a:pt x="18106" y="19060"/>
                  </a:lnTo>
                  <a:cubicBezTo>
                    <a:pt x="18078" y="19124"/>
                    <a:pt x="18068" y="19176"/>
                    <a:pt x="18027" y="19237"/>
                  </a:cubicBezTo>
                  <a:lnTo>
                    <a:pt x="17948" y="19262"/>
                  </a:lnTo>
                  <a:lnTo>
                    <a:pt x="17591" y="19212"/>
                  </a:lnTo>
                  <a:cubicBezTo>
                    <a:pt x="17619" y="19138"/>
                    <a:pt x="17669" y="19055"/>
                    <a:pt x="17710" y="18984"/>
                  </a:cubicBezTo>
                  <a:close/>
                  <a:moveTo>
                    <a:pt x="16086" y="19085"/>
                  </a:moveTo>
                  <a:cubicBezTo>
                    <a:pt x="16887" y="19401"/>
                    <a:pt x="17768" y="19583"/>
                    <a:pt x="18701" y="19666"/>
                  </a:cubicBezTo>
                  <a:cubicBezTo>
                    <a:pt x="18476" y="19903"/>
                    <a:pt x="18250" y="20151"/>
                    <a:pt x="17988" y="20372"/>
                  </a:cubicBezTo>
                  <a:lnTo>
                    <a:pt x="17948" y="20398"/>
                  </a:lnTo>
                  <a:lnTo>
                    <a:pt x="17591" y="20322"/>
                  </a:lnTo>
                  <a:cubicBezTo>
                    <a:pt x="17050" y="20207"/>
                    <a:pt x="16391" y="20041"/>
                    <a:pt x="15888" y="19969"/>
                  </a:cubicBezTo>
                  <a:cubicBezTo>
                    <a:pt x="15888" y="19697"/>
                    <a:pt x="15991" y="19387"/>
                    <a:pt x="16086" y="19085"/>
                  </a:cubicBezTo>
                  <a:close/>
                  <a:moveTo>
                    <a:pt x="18621" y="19111"/>
                  </a:moveTo>
                  <a:lnTo>
                    <a:pt x="19097" y="19136"/>
                  </a:lnTo>
                  <a:lnTo>
                    <a:pt x="18899" y="19363"/>
                  </a:lnTo>
                  <a:cubicBezTo>
                    <a:pt x="18747" y="19363"/>
                    <a:pt x="18615" y="19374"/>
                    <a:pt x="18463" y="19338"/>
                  </a:cubicBezTo>
                  <a:cubicBezTo>
                    <a:pt x="18520" y="19259"/>
                    <a:pt x="18574" y="19189"/>
                    <a:pt x="18621" y="19111"/>
                  </a:cubicBezTo>
                  <a:close/>
                  <a:moveTo>
                    <a:pt x="3527" y="19464"/>
                  </a:moveTo>
                  <a:cubicBezTo>
                    <a:pt x="3505" y="19672"/>
                    <a:pt x="3399" y="19874"/>
                    <a:pt x="3210" y="20044"/>
                  </a:cubicBezTo>
                  <a:lnTo>
                    <a:pt x="3170" y="20044"/>
                  </a:lnTo>
                  <a:cubicBezTo>
                    <a:pt x="2911" y="20047"/>
                    <a:pt x="2669" y="20053"/>
                    <a:pt x="2418" y="20095"/>
                  </a:cubicBezTo>
                  <a:lnTo>
                    <a:pt x="2338" y="20095"/>
                  </a:lnTo>
                  <a:cubicBezTo>
                    <a:pt x="2064" y="19938"/>
                    <a:pt x="1830" y="19750"/>
                    <a:pt x="1665" y="19540"/>
                  </a:cubicBezTo>
                  <a:lnTo>
                    <a:pt x="1942" y="19540"/>
                  </a:lnTo>
                  <a:cubicBezTo>
                    <a:pt x="2464" y="19503"/>
                    <a:pt x="3052" y="19476"/>
                    <a:pt x="3527" y="19464"/>
                  </a:cubicBezTo>
                  <a:close/>
                  <a:moveTo>
                    <a:pt x="15848" y="20297"/>
                  </a:moveTo>
                  <a:cubicBezTo>
                    <a:pt x="16313" y="20369"/>
                    <a:pt x="16890" y="20516"/>
                    <a:pt x="17393" y="20625"/>
                  </a:cubicBezTo>
                  <a:lnTo>
                    <a:pt x="17631" y="20675"/>
                  </a:lnTo>
                  <a:cubicBezTo>
                    <a:pt x="17405" y="20842"/>
                    <a:pt x="17146" y="20978"/>
                    <a:pt x="16839" y="21079"/>
                  </a:cubicBezTo>
                  <a:lnTo>
                    <a:pt x="16720" y="21079"/>
                  </a:lnTo>
                  <a:cubicBezTo>
                    <a:pt x="16485" y="21010"/>
                    <a:pt x="16218" y="20942"/>
                    <a:pt x="15967" y="20902"/>
                  </a:cubicBezTo>
                  <a:cubicBezTo>
                    <a:pt x="15839" y="20712"/>
                    <a:pt x="15814" y="20503"/>
                    <a:pt x="15848" y="20297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1" name="Freeform 666"/>
            <p:cNvSpPr/>
            <p:nvPr/>
          </p:nvSpPr>
          <p:spPr>
            <a:xfrm rot="21352145" flipH="1">
              <a:off x="6059848" y="2325090"/>
              <a:ext cx="1130739" cy="97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6138" y="20"/>
                  </a:moveTo>
                  <a:cubicBezTo>
                    <a:pt x="5721" y="229"/>
                    <a:pt x="4638" y="965"/>
                    <a:pt x="3514" y="1764"/>
                  </a:cubicBezTo>
                  <a:cubicBezTo>
                    <a:pt x="2434" y="2575"/>
                    <a:pt x="1315" y="3324"/>
                    <a:pt x="168" y="4001"/>
                  </a:cubicBezTo>
                  <a:cubicBezTo>
                    <a:pt x="117" y="4034"/>
                    <a:pt x="84" y="4088"/>
                    <a:pt x="70" y="4153"/>
                  </a:cubicBezTo>
                  <a:cubicBezTo>
                    <a:pt x="39" y="4188"/>
                    <a:pt x="14" y="4219"/>
                    <a:pt x="4" y="4267"/>
                  </a:cubicBezTo>
                  <a:cubicBezTo>
                    <a:pt x="-43" y="5701"/>
                    <a:pt x="292" y="12690"/>
                    <a:pt x="496" y="16857"/>
                  </a:cubicBezTo>
                  <a:cubicBezTo>
                    <a:pt x="551" y="17946"/>
                    <a:pt x="604" y="18854"/>
                    <a:pt x="627" y="19435"/>
                  </a:cubicBezTo>
                  <a:cubicBezTo>
                    <a:pt x="627" y="19680"/>
                    <a:pt x="615" y="19750"/>
                    <a:pt x="7745" y="20649"/>
                  </a:cubicBezTo>
                  <a:cubicBezTo>
                    <a:pt x="11079" y="21066"/>
                    <a:pt x="15074" y="21559"/>
                    <a:pt x="15979" y="21559"/>
                  </a:cubicBezTo>
                  <a:lnTo>
                    <a:pt x="16044" y="21559"/>
                  </a:lnTo>
                  <a:cubicBezTo>
                    <a:pt x="16072" y="21568"/>
                    <a:pt x="16114" y="21568"/>
                    <a:pt x="16143" y="21559"/>
                  </a:cubicBezTo>
                  <a:cubicBezTo>
                    <a:pt x="16528" y="21341"/>
                    <a:pt x="16908" y="21091"/>
                    <a:pt x="17356" y="20800"/>
                  </a:cubicBezTo>
                  <a:cubicBezTo>
                    <a:pt x="19274" y="19529"/>
                    <a:pt x="21433" y="17861"/>
                    <a:pt x="21456" y="17842"/>
                  </a:cubicBezTo>
                  <a:cubicBezTo>
                    <a:pt x="21529" y="17758"/>
                    <a:pt x="21557" y="17628"/>
                    <a:pt x="21489" y="17539"/>
                  </a:cubicBezTo>
                  <a:cubicBezTo>
                    <a:pt x="21489" y="16985"/>
                    <a:pt x="21479" y="16274"/>
                    <a:pt x="21424" y="15529"/>
                  </a:cubicBezTo>
                  <a:cubicBezTo>
                    <a:pt x="21369" y="14785"/>
                    <a:pt x="21358" y="13707"/>
                    <a:pt x="21358" y="12799"/>
                  </a:cubicBezTo>
                  <a:cubicBezTo>
                    <a:pt x="21362" y="12778"/>
                    <a:pt x="21362" y="12782"/>
                    <a:pt x="21358" y="12761"/>
                  </a:cubicBezTo>
                  <a:cubicBezTo>
                    <a:pt x="21350" y="12737"/>
                    <a:pt x="21342" y="12702"/>
                    <a:pt x="21325" y="12685"/>
                  </a:cubicBezTo>
                  <a:lnTo>
                    <a:pt x="21227" y="12647"/>
                  </a:lnTo>
                  <a:cubicBezTo>
                    <a:pt x="20186" y="12453"/>
                    <a:pt x="19132" y="12310"/>
                    <a:pt x="18078" y="12268"/>
                  </a:cubicBezTo>
                  <a:cubicBezTo>
                    <a:pt x="18016" y="11289"/>
                    <a:pt x="18014" y="10329"/>
                    <a:pt x="18045" y="9348"/>
                  </a:cubicBezTo>
                  <a:cubicBezTo>
                    <a:pt x="18045" y="9012"/>
                    <a:pt x="18045" y="8701"/>
                    <a:pt x="18045" y="8438"/>
                  </a:cubicBezTo>
                  <a:cubicBezTo>
                    <a:pt x="18045" y="8313"/>
                    <a:pt x="17957" y="8211"/>
                    <a:pt x="17848" y="8211"/>
                  </a:cubicBezTo>
                  <a:cubicBezTo>
                    <a:pt x="16763" y="7975"/>
                    <a:pt x="14906" y="7752"/>
                    <a:pt x="14371" y="7680"/>
                  </a:cubicBezTo>
                  <a:cubicBezTo>
                    <a:pt x="14313" y="6707"/>
                    <a:pt x="14312" y="5697"/>
                    <a:pt x="14338" y="4722"/>
                  </a:cubicBezTo>
                  <a:cubicBezTo>
                    <a:pt x="14338" y="4404"/>
                    <a:pt x="14306" y="4102"/>
                    <a:pt x="14306" y="3812"/>
                  </a:cubicBezTo>
                  <a:cubicBezTo>
                    <a:pt x="14310" y="3788"/>
                    <a:pt x="14310" y="3798"/>
                    <a:pt x="14306" y="3774"/>
                  </a:cubicBezTo>
                  <a:lnTo>
                    <a:pt x="14306" y="3698"/>
                  </a:lnTo>
                  <a:cubicBezTo>
                    <a:pt x="14280" y="3667"/>
                    <a:pt x="14276" y="3633"/>
                    <a:pt x="14240" y="3622"/>
                  </a:cubicBezTo>
                  <a:cubicBezTo>
                    <a:pt x="13004" y="3468"/>
                    <a:pt x="11736" y="3468"/>
                    <a:pt x="10501" y="3622"/>
                  </a:cubicBezTo>
                  <a:cubicBezTo>
                    <a:pt x="10480" y="3187"/>
                    <a:pt x="10480" y="2768"/>
                    <a:pt x="10501" y="2333"/>
                  </a:cubicBezTo>
                  <a:cubicBezTo>
                    <a:pt x="10526" y="1708"/>
                    <a:pt x="10508" y="1094"/>
                    <a:pt x="10435" y="475"/>
                  </a:cubicBezTo>
                  <a:cubicBezTo>
                    <a:pt x="10439" y="457"/>
                    <a:pt x="10439" y="417"/>
                    <a:pt x="10435" y="399"/>
                  </a:cubicBezTo>
                  <a:cubicBezTo>
                    <a:pt x="10435" y="399"/>
                    <a:pt x="10435" y="350"/>
                    <a:pt x="10435" y="323"/>
                  </a:cubicBezTo>
                  <a:cubicBezTo>
                    <a:pt x="10418" y="284"/>
                    <a:pt x="10399" y="236"/>
                    <a:pt x="10369" y="209"/>
                  </a:cubicBezTo>
                  <a:cubicBezTo>
                    <a:pt x="10352" y="201"/>
                    <a:pt x="10321" y="201"/>
                    <a:pt x="10304" y="209"/>
                  </a:cubicBezTo>
                  <a:cubicBezTo>
                    <a:pt x="8940" y="13"/>
                    <a:pt x="7577" y="-32"/>
                    <a:pt x="6204" y="20"/>
                  </a:cubicBezTo>
                  <a:cubicBezTo>
                    <a:pt x="6178" y="11"/>
                    <a:pt x="6164" y="11"/>
                    <a:pt x="6138" y="20"/>
                  </a:cubicBezTo>
                  <a:close/>
                  <a:moveTo>
                    <a:pt x="6105" y="361"/>
                  </a:moveTo>
                  <a:cubicBezTo>
                    <a:pt x="7307" y="326"/>
                    <a:pt x="8517" y="349"/>
                    <a:pt x="9713" y="475"/>
                  </a:cubicBezTo>
                  <a:cubicBezTo>
                    <a:pt x="8286" y="1579"/>
                    <a:pt x="6788" y="2580"/>
                    <a:pt x="5252" y="3471"/>
                  </a:cubicBezTo>
                  <a:cubicBezTo>
                    <a:pt x="4781" y="3743"/>
                    <a:pt x="4389" y="3988"/>
                    <a:pt x="4137" y="4115"/>
                  </a:cubicBezTo>
                  <a:cubicBezTo>
                    <a:pt x="3092" y="3996"/>
                    <a:pt x="2038" y="3941"/>
                    <a:pt x="988" y="3964"/>
                  </a:cubicBezTo>
                  <a:lnTo>
                    <a:pt x="824" y="3964"/>
                  </a:lnTo>
                  <a:cubicBezTo>
                    <a:pt x="1494" y="3541"/>
                    <a:pt x="2566" y="2779"/>
                    <a:pt x="3580" y="2068"/>
                  </a:cubicBezTo>
                  <a:cubicBezTo>
                    <a:pt x="4657" y="1296"/>
                    <a:pt x="5681" y="579"/>
                    <a:pt x="6105" y="361"/>
                  </a:cubicBezTo>
                  <a:close/>
                  <a:moveTo>
                    <a:pt x="9812" y="968"/>
                  </a:moveTo>
                  <a:cubicBezTo>
                    <a:pt x="9379" y="2230"/>
                    <a:pt x="8800" y="3757"/>
                    <a:pt x="8336" y="4874"/>
                  </a:cubicBezTo>
                  <a:cubicBezTo>
                    <a:pt x="8336" y="4874"/>
                    <a:pt x="8336" y="4857"/>
                    <a:pt x="8336" y="4912"/>
                  </a:cubicBezTo>
                  <a:lnTo>
                    <a:pt x="7713" y="5329"/>
                  </a:lnTo>
                  <a:cubicBezTo>
                    <a:pt x="7602" y="5410"/>
                    <a:pt x="7502" y="5521"/>
                    <a:pt x="7385" y="5594"/>
                  </a:cubicBezTo>
                  <a:cubicBezTo>
                    <a:pt x="7809" y="4496"/>
                    <a:pt x="8516" y="2475"/>
                    <a:pt x="8697" y="1840"/>
                  </a:cubicBezTo>
                  <a:cubicBezTo>
                    <a:pt x="9145" y="1522"/>
                    <a:pt x="9521" y="1213"/>
                    <a:pt x="9812" y="968"/>
                  </a:cubicBezTo>
                  <a:close/>
                  <a:moveTo>
                    <a:pt x="10009" y="1537"/>
                  </a:moveTo>
                  <a:lnTo>
                    <a:pt x="10041" y="2295"/>
                  </a:lnTo>
                  <a:cubicBezTo>
                    <a:pt x="10012" y="2770"/>
                    <a:pt x="10012" y="3224"/>
                    <a:pt x="10041" y="3698"/>
                  </a:cubicBezTo>
                  <a:cubicBezTo>
                    <a:pt x="9774" y="3852"/>
                    <a:pt x="9381" y="4150"/>
                    <a:pt x="8893" y="4494"/>
                  </a:cubicBezTo>
                  <a:cubicBezTo>
                    <a:pt x="9263" y="3587"/>
                    <a:pt x="9663" y="2499"/>
                    <a:pt x="10009" y="1537"/>
                  </a:cubicBezTo>
                  <a:close/>
                  <a:moveTo>
                    <a:pt x="8139" y="2143"/>
                  </a:moveTo>
                  <a:cubicBezTo>
                    <a:pt x="7801" y="3333"/>
                    <a:pt x="7030" y="5523"/>
                    <a:pt x="6794" y="6049"/>
                  </a:cubicBezTo>
                  <a:lnTo>
                    <a:pt x="6761" y="6011"/>
                  </a:lnTo>
                  <a:cubicBezTo>
                    <a:pt x="6486" y="6211"/>
                    <a:pt x="6218" y="6408"/>
                    <a:pt x="5974" y="6580"/>
                  </a:cubicBezTo>
                  <a:cubicBezTo>
                    <a:pt x="6139" y="6135"/>
                    <a:pt x="6337" y="5468"/>
                    <a:pt x="6564" y="4760"/>
                  </a:cubicBezTo>
                  <a:cubicBezTo>
                    <a:pt x="6792" y="4052"/>
                    <a:pt x="7095" y="3172"/>
                    <a:pt x="7221" y="2864"/>
                  </a:cubicBezTo>
                  <a:cubicBezTo>
                    <a:pt x="7224" y="2834"/>
                    <a:pt x="7224" y="2780"/>
                    <a:pt x="7221" y="2750"/>
                  </a:cubicBezTo>
                  <a:cubicBezTo>
                    <a:pt x="7543" y="2550"/>
                    <a:pt x="7832" y="2352"/>
                    <a:pt x="8139" y="2143"/>
                  </a:cubicBezTo>
                  <a:close/>
                  <a:moveTo>
                    <a:pt x="6728" y="3129"/>
                  </a:moveTo>
                  <a:cubicBezTo>
                    <a:pt x="6595" y="3520"/>
                    <a:pt x="6392" y="4018"/>
                    <a:pt x="6204" y="4608"/>
                  </a:cubicBezTo>
                  <a:cubicBezTo>
                    <a:pt x="5905" y="5516"/>
                    <a:pt x="5566" y="6582"/>
                    <a:pt x="5416" y="6846"/>
                  </a:cubicBezTo>
                  <a:cubicBezTo>
                    <a:pt x="5409" y="6881"/>
                    <a:pt x="5409" y="6924"/>
                    <a:pt x="5416" y="6959"/>
                  </a:cubicBezTo>
                  <a:cubicBezTo>
                    <a:pt x="5141" y="7141"/>
                    <a:pt x="4924" y="7305"/>
                    <a:pt x="4728" y="7414"/>
                  </a:cubicBezTo>
                  <a:cubicBezTo>
                    <a:pt x="4901" y="6788"/>
                    <a:pt x="5029" y="5997"/>
                    <a:pt x="5187" y="5253"/>
                  </a:cubicBezTo>
                  <a:cubicBezTo>
                    <a:pt x="5297" y="4735"/>
                    <a:pt x="5413" y="4258"/>
                    <a:pt x="5515" y="3850"/>
                  </a:cubicBezTo>
                  <a:lnTo>
                    <a:pt x="6728" y="3129"/>
                  </a:lnTo>
                  <a:close/>
                  <a:moveTo>
                    <a:pt x="13715" y="4001"/>
                  </a:moveTo>
                  <a:lnTo>
                    <a:pt x="13715" y="4039"/>
                  </a:lnTo>
                  <a:cubicBezTo>
                    <a:pt x="11841" y="5560"/>
                    <a:pt x="9890" y="6910"/>
                    <a:pt x="7844" y="8097"/>
                  </a:cubicBezTo>
                  <a:cubicBezTo>
                    <a:pt x="6944" y="7870"/>
                    <a:pt x="6009" y="7739"/>
                    <a:pt x="5088" y="7718"/>
                  </a:cubicBezTo>
                  <a:cubicBezTo>
                    <a:pt x="5780" y="7300"/>
                    <a:pt x="6881" y="6517"/>
                    <a:pt x="7942" y="5746"/>
                  </a:cubicBezTo>
                  <a:cubicBezTo>
                    <a:pt x="9003" y="4974"/>
                    <a:pt x="9928" y="4295"/>
                    <a:pt x="10337" y="4077"/>
                  </a:cubicBezTo>
                  <a:cubicBezTo>
                    <a:pt x="11463" y="3951"/>
                    <a:pt x="12586" y="3929"/>
                    <a:pt x="13715" y="4001"/>
                  </a:cubicBezTo>
                  <a:close/>
                  <a:moveTo>
                    <a:pt x="5056" y="4115"/>
                  </a:moveTo>
                  <a:lnTo>
                    <a:pt x="4793" y="5139"/>
                  </a:lnTo>
                  <a:cubicBezTo>
                    <a:pt x="4699" y="5620"/>
                    <a:pt x="4600" y="6135"/>
                    <a:pt x="4498" y="6580"/>
                  </a:cubicBezTo>
                  <a:cubicBezTo>
                    <a:pt x="4498" y="6380"/>
                    <a:pt x="4498" y="6182"/>
                    <a:pt x="4498" y="5973"/>
                  </a:cubicBezTo>
                  <a:cubicBezTo>
                    <a:pt x="4498" y="5474"/>
                    <a:pt x="4488" y="4956"/>
                    <a:pt x="4432" y="4457"/>
                  </a:cubicBezTo>
                  <a:cubicBezTo>
                    <a:pt x="4598" y="4375"/>
                    <a:pt x="4820" y="4251"/>
                    <a:pt x="5056" y="4115"/>
                  </a:cubicBezTo>
                  <a:close/>
                  <a:moveTo>
                    <a:pt x="234" y="4457"/>
                  </a:moveTo>
                  <a:lnTo>
                    <a:pt x="923" y="4457"/>
                  </a:lnTo>
                  <a:cubicBezTo>
                    <a:pt x="1972" y="4436"/>
                    <a:pt x="3026" y="4459"/>
                    <a:pt x="4072" y="4570"/>
                  </a:cubicBezTo>
                  <a:lnTo>
                    <a:pt x="4104" y="5973"/>
                  </a:lnTo>
                  <a:cubicBezTo>
                    <a:pt x="4104" y="6618"/>
                    <a:pt x="4171" y="7263"/>
                    <a:pt x="4203" y="7907"/>
                  </a:cubicBezTo>
                  <a:cubicBezTo>
                    <a:pt x="4203" y="8024"/>
                    <a:pt x="4298" y="8092"/>
                    <a:pt x="4400" y="8097"/>
                  </a:cubicBezTo>
                  <a:lnTo>
                    <a:pt x="5023" y="8097"/>
                  </a:lnTo>
                  <a:cubicBezTo>
                    <a:pt x="5910" y="8114"/>
                    <a:pt x="6810" y="8232"/>
                    <a:pt x="7680" y="8438"/>
                  </a:cubicBezTo>
                  <a:cubicBezTo>
                    <a:pt x="7680" y="8759"/>
                    <a:pt x="7680" y="9064"/>
                    <a:pt x="7680" y="9348"/>
                  </a:cubicBezTo>
                  <a:cubicBezTo>
                    <a:pt x="7605" y="10268"/>
                    <a:pt x="7691" y="11202"/>
                    <a:pt x="7942" y="12079"/>
                  </a:cubicBezTo>
                  <a:cubicBezTo>
                    <a:pt x="7974" y="12157"/>
                    <a:pt x="8031" y="12225"/>
                    <a:pt x="8106" y="12230"/>
                  </a:cubicBezTo>
                  <a:cubicBezTo>
                    <a:pt x="9134" y="12324"/>
                    <a:pt x="10142" y="12470"/>
                    <a:pt x="11157" y="12685"/>
                  </a:cubicBezTo>
                  <a:lnTo>
                    <a:pt x="12141" y="12875"/>
                  </a:lnTo>
                  <a:cubicBezTo>
                    <a:pt x="12141" y="13111"/>
                    <a:pt x="12141" y="13370"/>
                    <a:pt x="12141" y="13633"/>
                  </a:cubicBezTo>
                  <a:cubicBezTo>
                    <a:pt x="12073" y="14348"/>
                    <a:pt x="12123" y="15070"/>
                    <a:pt x="12305" y="15757"/>
                  </a:cubicBezTo>
                  <a:cubicBezTo>
                    <a:pt x="12328" y="15831"/>
                    <a:pt x="12401" y="15862"/>
                    <a:pt x="12469" y="15871"/>
                  </a:cubicBezTo>
                  <a:cubicBezTo>
                    <a:pt x="12838" y="15934"/>
                    <a:pt x="13163" y="16025"/>
                    <a:pt x="13486" y="16098"/>
                  </a:cubicBezTo>
                  <a:cubicBezTo>
                    <a:pt x="14274" y="16298"/>
                    <a:pt x="15073" y="16410"/>
                    <a:pt x="15880" y="16439"/>
                  </a:cubicBezTo>
                  <a:cubicBezTo>
                    <a:pt x="15880" y="17220"/>
                    <a:pt x="15829" y="18089"/>
                    <a:pt x="15782" y="18942"/>
                  </a:cubicBezTo>
                  <a:cubicBezTo>
                    <a:pt x="15735" y="19795"/>
                    <a:pt x="15724" y="20353"/>
                    <a:pt x="15716" y="20952"/>
                  </a:cubicBezTo>
                  <a:cubicBezTo>
                    <a:pt x="13444" y="20870"/>
                    <a:pt x="2171" y="19460"/>
                    <a:pt x="890" y="19170"/>
                  </a:cubicBezTo>
                  <a:lnTo>
                    <a:pt x="857" y="19170"/>
                  </a:lnTo>
                  <a:cubicBezTo>
                    <a:pt x="857" y="18589"/>
                    <a:pt x="814" y="17741"/>
                    <a:pt x="759" y="16743"/>
                  </a:cubicBezTo>
                  <a:cubicBezTo>
                    <a:pt x="562" y="12776"/>
                    <a:pt x="210" y="6254"/>
                    <a:pt x="234" y="4457"/>
                  </a:cubicBezTo>
                  <a:close/>
                  <a:moveTo>
                    <a:pt x="13682" y="4570"/>
                  </a:moveTo>
                  <a:lnTo>
                    <a:pt x="13551" y="5139"/>
                  </a:lnTo>
                  <a:cubicBezTo>
                    <a:pt x="13174" y="6337"/>
                    <a:pt x="12695" y="7869"/>
                    <a:pt x="12239" y="8931"/>
                  </a:cubicBezTo>
                  <a:lnTo>
                    <a:pt x="11452" y="9462"/>
                  </a:lnTo>
                  <a:lnTo>
                    <a:pt x="11288" y="9614"/>
                  </a:lnTo>
                  <a:cubicBezTo>
                    <a:pt x="11712" y="8443"/>
                    <a:pt x="12427" y="6145"/>
                    <a:pt x="12600" y="5518"/>
                  </a:cubicBezTo>
                  <a:cubicBezTo>
                    <a:pt x="12600" y="5518"/>
                    <a:pt x="12600" y="5535"/>
                    <a:pt x="12600" y="5480"/>
                  </a:cubicBezTo>
                  <a:cubicBezTo>
                    <a:pt x="13024" y="5163"/>
                    <a:pt x="13376" y="4870"/>
                    <a:pt x="13682" y="4570"/>
                  </a:cubicBezTo>
                  <a:close/>
                  <a:moveTo>
                    <a:pt x="13912" y="5291"/>
                  </a:moveTo>
                  <a:cubicBezTo>
                    <a:pt x="13894" y="6105"/>
                    <a:pt x="13917" y="6906"/>
                    <a:pt x="13978" y="7718"/>
                  </a:cubicBezTo>
                  <a:lnTo>
                    <a:pt x="13978" y="7794"/>
                  </a:lnTo>
                  <a:cubicBezTo>
                    <a:pt x="13718" y="7939"/>
                    <a:pt x="13317" y="8216"/>
                    <a:pt x="12830" y="8552"/>
                  </a:cubicBezTo>
                  <a:cubicBezTo>
                    <a:pt x="13223" y="7526"/>
                    <a:pt x="13598" y="6307"/>
                    <a:pt x="13912" y="5291"/>
                  </a:cubicBezTo>
                  <a:close/>
                  <a:moveTo>
                    <a:pt x="2038" y="5518"/>
                  </a:moveTo>
                  <a:cubicBezTo>
                    <a:pt x="1797" y="5599"/>
                    <a:pt x="1564" y="5736"/>
                    <a:pt x="1382" y="5935"/>
                  </a:cubicBezTo>
                  <a:cubicBezTo>
                    <a:pt x="1306" y="6027"/>
                    <a:pt x="1306" y="6148"/>
                    <a:pt x="1382" y="6239"/>
                  </a:cubicBezTo>
                  <a:cubicBezTo>
                    <a:pt x="1458" y="6325"/>
                    <a:pt x="1601" y="6325"/>
                    <a:pt x="1677" y="6239"/>
                  </a:cubicBezTo>
                  <a:cubicBezTo>
                    <a:pt x="1739" y="6175"/>
                    <a:pt x="1800" y="6132"/>
                    <a:pt x="1874" y="6087"/>
                  </a:cubicBezTo>
                  <a:cubicBezTo>
                    <a:pt x="1874" y="6532"/>
                    <a:pt x="1874" y="6997"/>
                    <a:pt x="1874" y="7414"/>
                  </a:cubicBezTo>
                  <a:lnTo>
                    <a:pt x="1874" y="7983"/>
                  </a:lnTo>
                  <a:cubicBezTo>
                    <a:pt x="1700" y="7943"/>
                    <a:pt x="1542" y="7880"/>
                    <a:pt x="1382" y="7794"/>
                  </a:cubicBezTo>
                  <a:cubicBezTo>
                    <a:pt x="1284" y="7740"/>
                    <a:pt x="1139" y="7797"/>
                    <a:pt x="1087" y="7907"/>
                  </a:cubicBezTo>
                  <a:cubicBezTo>
                    <a:pt x="1038" y="8019"/>
                    <a:pt x="1088" y="8154"/>
                    <a:pt x="1185" y="8211"/>
                  </a:cubicBezTo>
                  <a:cubicBezTo>
                    <a:pt x="1522" y="8381"/>
                    <a:pt x="1877" y="8470"/>
                    <a:pt x="2235" y="8514"/>
                  </a:cubicBezTo>
                  <a:lnTo>
                    <a:pt x="2563" y="8590"/>
                  </a:lnTo>
                  <a:cubicBezTo>
                    <a:pt x="2657" y="8587"/>
                    <a:pt x="2744" y="8508"/>
                    <a:pt x="2760" y="8400"/>
                  </a:cubicBezTo>
                  <a:cubicBezTo>
                    <a:pt x="2807" y="8287"/>
                    <a:pt x="2759" y="8151"/>
                    <a:pt x="2661" y="8097"/>
                  </a:cubicBezTo>
                  <a:cubicBezTo>
                    <a:pt x="2650" y="8091"/>
                    <a:pt x="2640" y="8100"/>
                    <a:pt x="2628" y="8097"/>
                  </a:cubicBezTo>
                  <a:lnTo>
                    <a:pt x="2267" y="8021"/>
                  </a:lnTo>
                  <a:lnTo>
                    <a:pt x="2267" y="7338"/>
                  </a:lnTo>
                  <a:cubicBezTo>
                    <a:pt x="2267" y="6794"/>
                    <a:pt x="2267" y="6224"/>
                    <a:pt x="2267" y="5670"/>
                  </a:cubicBezTo>
                  <a:cubicBezTo>
                    <a:pt x="2266" y="5599"/>
                    <a:pt x="2251" y="5562"/>
                    <a:pt x="2202" y="5518"/>
                  </a:cubicBezTo>
                  <a:cubicBezTo>
                    <a:pt x="2150" y="5488"/>
                    <a:pt x="2090" y="5488"/>
                    <a:pt x="2038" y="5518"/>
                  </a:cubicBezTo>
                  <a:close/>
                  <a:moveTo>
                    <a:pt x="12108" y="5822"/>
                  </a:moveTo>
                  <a:cubicBezTo>
                    <a:pt x="11738" y="6993"/>
                    <a:pt x="10949" y="9492"/>
                    <a:pt x="10697" y="9955"/>
                  </a:cubicBezTo>
                  <a:lnTo>
                    <a:pt x="10697" y="10031"/>
                  </a:lnTo>
                  <a:lnTo>
                    <a:pt x="9845" y="10638"/>
                  </a:lnTo>
                  <a:cubicBezTo>
                    <a:pt x="10320" y="9334"/>
                    <a:pt x="10716" y="7986"/>
                    <a:pt x="11025" y="6618"/>
                  </a:cubicBezTo>
                  <a:lnTo>
                    <a:pt x="12108" y="5822"/>
                  </a:lnTo>
                  <a:close/>
                  <a:moveTo>
                    <a:pt x="10599" y="6921"/>
                  </a:moveTo>
                  <a:cubicBezTo>
                    <a:pt x="10237" y="8284"/>
                    <a:pt x="9800" y="9606"/>
                    <a:pt x="9287" y="10903"/>
                  </a:cubicBezTo>
                  <a:cubicBezTo>
                    <a:pt x="9283" y="10927"/>
                    <a:pt x="9283" y="10955"/>
                    <a:pt x="9287" y="10979"/>
                  </a:cubicBezTo>
                  <a:cubicBezTo>
                    <a:pt x="8973" y="11188"/>
                    <a:pt x="8696" y="11374"/>
                    <a:pt x="8500" y="11510"/>
                  </a:cubicBezTo>
                  <a:cubicBezTo>
                    <a:pt x="8681" y="10874"/>
                    <a:pt x="8834" y="10120"/>
                    <a:pt x="8992" y="9348"/>
                  </a:cubicBezTo>
                  <a:cubicBezTo>
                    <a:pt x="9102" y="8795"/>
                    <a:pt x="9218" y="8258"/>
                    <a:pt x="9320" y="7831"/>
                  </a:cubicBezTo>
                  <a:cubicBezTo>
                    <a:pt x="9320" y="7831"/>
                    <a:pt x="9320" y="7783"/>
                    <a:pt x="9320" y="7756"/>
                  </a:cubicBezTo>
                  <a:cubicBezTo>
                    <a:pt x="9713" y="7511"/>
                    <a:pt x="10112" y="7230"/>
                    <a:pt x="10599" y="6921"/>
                  </a:cubicBezTo>
                  <a:close/>
                  <a:moveTo>
                    <a:pt x="8828" y="8021"/>
                  </a:moveTo>
                  <a:cubicBezTo>
                    <a:pt x="8741" y="8375"/>
                    <a:pt x="8669" y="8770"/>
                    <a:pt x="8598" y="9197"/>
                  </a:cubicBezTo>
                  <a:lnTo>
                    <a:pt x="8565" y="9235"/>
                  </a:lnTo>
                  <a:cubicBezTo>
                    <a:pt x="8416" y="9961"/>
                    <a:pt x="8271" y="10683"/>
                    <a:pt x="8106" y="11282"/>
                  </a:cubicBezTo>
                  <a:cubicBezTo>
                    <a:pt x="8037" y="10681"/>
                    <a:pt x="8013" y="10068"/>
                    <a:pt x="8041" y="9462"/>
                  </a:cubicBezTo>
                  <a:cubicBezTo>
                    <a:pt x="8041" y="9126"/>
                    <a:pt x="8041" y="8803"/>
                    <a:pt x="8041" y="8476"/>
                  </a:cubicBezTo>
                  <a:cubicBezTo>
                    <a:pt x="8237" y="8376"/>
                    <a:pt x="8505" y="8221"/>
                    <a:pt x="8828" y="8021"/>
                  </a:cubicBezTo>
                  <a:close/>
                  <a:moveTo>
                    <a:pt x="14207" y="8135"/>
                  </a:moveTo>
                  <a:cubicBezTo>
                    <a:pt x="14522" y="8135"/>
                    <a:pt x="16216" y="8401"/>
                    <a:pt x="17356" y="8628"/>
                  </a:cubicBezTo>
                  <a:cubicBezTo>
                    <a:pt x="16767" y="9181"/>
                    <a:pt x="15142" y="10380"/>
                    <a:pt x="14010" y="11206"/>
                  </a:cubicBezTo>
                  <a:lnTo>
                    <a:pt x="13978" y="11244"/>
                  </a:lnTo>
                  <a:cubicBezTo>
                    <a:pt x="13231" y="11798"/>
                    <a:pt x="12577" y="12252"/>
                    <a:pt x="12239" y="12534"/>
                  </a:cubicBezTo>
                  <a:lnTo>
                    <a:pt x="11189" y="12344"/>
                  </a:lnTo>
                  <a:cubicBezTo>
                    <a:pt x="10325" y="12181"/>
                    <a:pt x="9456" y="12056"/>
                    <a:pt x="8631" y="11965"/>
                  </a:cubicBezTo>
                  <a:cubicBezTo>
                    <a:pt x="9362" y="11520"/>
                    <a:pt x="10517" y="10678"/>
                    <a:pt x="11649" y="9879"/>
                  </a:cubicBezTo>
                  <a:cubicBezTo>
                    <a:pt x="12781" y="9080"/>
                    <a:pt x="13775" y="8362"/>
                    <a:pt x="14207" y="8135"/>
                  </a:cubicBezTo>
                  <a:close/>
                  <a:moveTo>
                    <a:pt x="5482" y="9159"/>
                  </a:moveTo>
                  <a:cubicBezTo>
                    <a:pt x="5211" y="9035"/>
                    <a:pt x="4900" y="9109"/>
                    <a:pt x="4695" y="9348"/>
                  </a:cubicBezTo>
                  <a:cubicBezTo>
                    <a:pt x="4546" y="9540"/>
                    <a:pt x="4500" y="9837"/>
                    <a:pt x="4596" y="10069"/>
                  </a:cubicBezTo>
                  <a:cubicBezTo>
                    <a:pt x="4643" y="10181"/>
                    <a:pt x="4761" y="10234"/>
                    <a:pt x="4859" y="10183"/>
                  </a:cubicBezTo>
                  <a:cubicBezTo>
                    <a:pt x="4958" y="10133"/>
                    <a:pt x="5000" y="9994"/>
                    <a:pt x="4957" y="9879"/>
                  </a:cubicBezTo>
                  <a:cubicBezTo>
                    <a:pt x="4914" y="9820"/>
                    <a:pt x="4915" y="9709"/>
                    <a:pt x="4957" y="9652"/>
                  </a:cubicBezTo>
                  <a:cubicBezTo>
                    <a:pt x="5085" y="9515"/>
                    <a:pt x="5299" y="9542"/>
                    <a:pt x="5416" y="9690"/>
                  </a:cubicBezTo>
                  <a:cubicBezTo>
                    <a:pt x="5477" y="9765"/>
                    <a:pt x="5490" y="9852"/>
                    <a:pt x="5482" y="9955"/>
                  </a:cubicBezTo>
                  <a:cubicBezTo>
                    <a:pt x="5482" y="10182"/>
                    <a:pt x="5268" y="10479"/>
                    <a:pt x="5056" y="10751"/>
                  </a:cubicBezTo>
                  <a:cubicBezTo>
                    <a:pt x="4853" y="10979"/>
                    <a:pt x="4710" y="11248"/>
                    <a:pt x="4596" y="11548"/>
                  </a:cubicBezTo>
                  <a:cubicBezTo>
                    <a:pt x="4565" y="11663"/>
                    <a:pt x="4597" y="11771"/>
                    <a:pt x="4695" y="11813"/>
                  </a:cubicBezTo>
                  <a:cubicBezTo>
                    <a:pt x="4908" y="11901"/>
                    <a:pt x="5158" y="11976"/>
                    <a:pt x="5384" y="12003"/>
                  </a:cubicBezTo>
                  <a:lnTo>
                    <a:pt x="5744" y="12079"/>
                  </a:lnTo>
                  <a:lnTo>
                    <a:pt x="5777" y="12079"/>
                  </a:lnTo>
                  <a:cubicBezTo>
                    <a:pt x="5866" y="12074"/>
                    <a:pt x="5950" y="11988"/>
                    <a:pt x="5974" y="11889"/>
                  </a:cubicBezTo>
                  <a:cubicBezTo>
                    <a:pt x="5999" y="11784"/>
                    <a:pt x="5960" y="11672"/>
                    <a:pt x="5876" y="11623"/>
                  </a:cubicBezTo>
                  <a:lnTo>
                    <a:pt x="5449" y="11548"/>
                  </a:lnTo>
                  <a:lnTo>
                    <a:pt x="5088" y="11472"/>
                  </a:lnTo>
                  <a:cubicBezTo>
                    <a:pt x="5179" y="11316"/>
                    <a:pt x="5302" y="11189"/>
                    <a:pt x="5416" y="11055"/>
                  </a:cubicBezTo>
                  <a:cubicBezTo>
                    <a:pt x="5700" y="10774"/>
                    <a:pt x="5890" y="10382"/>
                    <a:pt x="5941" y="9955"/>
                  </a:cubicBezTo>
                  <a:cubicBezTo>
                    <a:pt x="5946" y="9613"/>
                    <a:pt x="5757" y="9287"/>
                    <a:pt x="5482" y="9159"/>
                  </a:cubicBezTo>
                  <a:close/>
                  <a:moveTo>
                    <a:pt x="17258" y="9310"/>
                  </a:moveTo>
                  <a:cubicBezTo>
                    <a:pt x="17179" y="9701"/>
                    <a:pt x="17098" y="10137"/>
                    <a:pt x="16995" y="10600"/>
                  </a:cubicBezTo>
                  <a:lnTo>
                    <a:pt x="16963" y="10675"/>
                  </a:lnTo>
                  <a:cubicBezTo>
                    <a:pt x="16826" y="11551"/>
                    <a:pt x="16626" y="12390"/>
                    <a:pt x="16339" y="13216"/>
                  </a:cubicBezTo>
                  <a:lnTo>
                    <a:pt x="15618" y="13671"/>
                  </a:lnTo>
                  <a:lnTo>
                    <a:pt x="15454" y="13747"/>
                  </a:lnTo>
                  <a:cubicBezTo>
                    <a:pt x="15682" y="13039"/>
                    <a:pt x="16042" y="11739"/>
                    <a:pt x="16372" y="10486"/>
                  </a:cubicBezTo>
                  <a:lnTo>
                    <a:pt x="16569" y="9841"/>
                  </a:lnTo>
                  <a:lnTo>
                    <a:pt x="17258" y="9310"/>
                  </a:lnTo>
                  <a:close/>
                  <a:moveTo>
                    <a:pt x="17619" y="9500"/>
                  </a:moveTo>
                  <a:cubicBezTo>
                    <a:pt x="17593" y="10475"/>
                    <a:pt x="17634" y="11449"/>
                    <a:pt x="17717" y="12420"/>
                  </a:cubicBezTo>
                  <a:lnTo>
                    <a:pt x="17684" y="12458"/>
                  </a:lnTo>
                  <a:lnTo>
                    <a:pt x="16864" y="12913"/>
                  </a:lnTo>
                  <a:cubicBezTo>
                    <a:pt x="17065" y="12207"/>
                    <a:pt x="17227" y="11517"/>
                    <a:pt x="17356" y="10789"/>
                  </a:cubicBezTo>
                  <a:cubicBezTo>
                    <a:pt x="17443" y="10335"/>
                    <a:pt x="17524" y="9881"/>
                    <a:pt x="17619" y="9500"/>
                  </a:cubicBezTo>
                  <a:close/>
                  <a:moveTo>
                    <a:pt x="16077" y="10220"/>
                  </a:moveTo>
                  <a:lnTo>
                    <a:pt x="16011" y="10372"/>
                  </a:lnTo>
                  <a:cubicBezTo>
                    <a:pt x="15728" y="11425"/>
                    <a:pt x="15150" y="13566"/>
                    <a:pt x="14962" y="13975"/>
                  </a:cubicBezTo>
                  <a:cubicBezTo>
                    <a:pt x="14954" y="14010"/>
                    <a:pt x="14954" y="14053"/>
                    <a:pt x="14962" y="14088"/>
                  </a:cubicBezTo>
                  <a:lnTo>
                    <a:pt x="14240" y="14505"/>
                  </a:lnTo>
                  <a:cubicBezTo>
                    <a:pt x="14662" y="13326"/>
                    <a:pt x="15020" y="12103"/>
                    <a:pt x="15290" y="10865"/>
                  </a:cubicBezTo>
                  <a:cubicBezTo>
                    <a:pt x="15290" y="10865"/>
                    <a:pt x="15290" y="10854"/>
                    <a:pt x="15290" y="10827"/>
                  </a:cubicBezTo>
                  <a:lnTo>
                    <a:pt x="16077" y="10220"/>
                  </a:lnTo>
                  <a:close/>
                  <a:moveTo>
                    <a:pt x="14830" y="11168"/>
                  </a:moveTo>
                  <a:cubicBezTo>
                    <a:pt x="14519" y="12398"/>
                    <a:pt x="14153" y="13594"/>
                    <a:pt x="13715" y="14771"/>
                  </a:cubicBezTo>
                  <a:lnTo>
                    <a:pt x="13682" y="14809"/>
                  </a:lnTo>
                  <a:lnTo>
                    <a:pt x="13026" y="15188"/>
                  </a:lnTo>
                  <a:cubicBezTo>
                    <a:pt x="13160" y="14643"/>
                    <a:pt x="13294" y="14041"/>
                    <a:pt x="13420" y="13406"/>
                  </a:cubicBezTo>
                  <a:cubicBezTo>
                    <a:pt x="13522" y="12925"/>
                    <a:pt x="13621" y="12422"/>
                    <a:pt x="13715" y="12041"/>
                  </a:cubicBezTo>
                  <a:cubicBezTo>
                    <a:pt x="13715" y="12041"/>
                    <a:pt x="13715" y="11992"/>
                    <a:pt x="13715" y="11965"/>
                  </a:cubicBezTo>
                  <a:lnTo>
                    <a:pt x="14207" y="11623"/>
                  </a:lnTo>
                  <a:lnTo>
                    <a:pt x="14830" y="11168"/>
                  </a:lnTo>
                  <a:close/>
                  <a:moveTo>
                    <a:pt x="13289" y="12306"/>
                  </a:moveTo>
                  <a:cubicBezTo>
                    <a:pt x="13234" y="12551"/>
                    <a:pt x="13163" y="12900"/>
                    <a:pt x="13092" y="13254"/>
                  </a:cubicBezTo>
                  <a:lnTo>
                    <a:pt x="13059" y="13292"/>
                  </a:lnTo>
                  <a:cubicBezTo>
                    <a:pt x="12902" y="14054"/>
                    <a:pt x="12740" y="14844"/>
                    <a:pt x="12567" y="15416"/>
                  </a:cubicBezTo>
                  <a:cubicBezTo>
                    <a:pt x="12483" y="14867"/>
                    <a:pt x="12464" y="14302"/>
                    <a:pt x="12502" y="13747"/>
                  </a:cubicBezTo>
                  <a:cubicBezTo>
                    <a:pt x="12502" y="13466"/>
                    <a:pt x="12502" y="13194"/>
                    <a:pt x="12502" y="12913"/>
                  </a:cubicBezTo>
                  <a:cubicBezTo>
                    <a:pt x="12682" y="12768"/>
                    <a:pt x="12943" y="12542"/>
                    <a:pt x="13289" y="12306"/>
                  </a:cubicBezTo>
                  <a:close/>
                  <a:moveTo>
                    <a:pt x="18012" y="12761"/>
                  </a:moveTo>
                  <a:cubicBezTo>
                    <a:pt x="18917" y="12796"/>
                    <a:pt x="19838" y="12880"/>
                    <a:pt x="20735" y="13027"/>
                  </a:cubicBezTo>
                  <a:cubicBezTo>
                    <a:pt x="19245" y="14186"/>
                    <a:pt x="17650" y="15171"/>
                    <a:pt x="16011" y="16022"/>
                  </a:cubicBezTo>
                  <a:lnTo>
                    <a:pt x="16011" y="16060"/>
                  </a:lnTo>
                  <a:cubicBezTo>
                    <a:pt x="15176" y="16037"/>
                    <a:pt x="14335" y="15925"/>
                    <a:pt x="13518" y="15719"/>
                  </a:cubicBezTo>
                  <a:lnTo>
                    <a:pt x="13092" y="15643"/>
                  </a:lnTo>
                  <a:cubicBezTo>
                    <a:pt x="13792" y="15253"/>
                    <a:pt x="14863" y="14631"/>
                    <a:pt x="15815" y="14050"/>
                  </a:cubicBezTo>
                  <a:cubicBezTo>
                    <a:pt x="16766" y="13469"/>
                    <a:pt x="17595" y="12970"/>
                    <a:pt x="18012" y="12761"/>
                  </a:cubicBezTo>
                  <a:close/>
                  <a:moveTo>
                    <a:pt x="9779" y="13178"/>
                  </a:moveTo>
                  <a:cubicBezTo>
                    <a:pt x="9645" y="13133"/>
                    <a:pt x="9296" y="13060"/>
                    <a:pt x="8926" y="13595"/>
                  </a:cubicBezTo>
                  <a:cubicBezTo>
                    <a:pt x="8861" y="13696"/>
                    <a:pt x="8905" y="13861"/>
                    <a:pt x="8992" y="13937"/>
                  </a:cubicBezTo>
                  <a:cubicBezTo>
                    <a:pt x="9063" y="14024"/>
                    <a:pt x="9178" y="14019"/>
                    <a:pt x="9254" y="13937"/>
                  </a:cubicBezTo>
                  <a:cubicBezTo>
                    <a:pt x="9428" y="13682"/>
                    <a:pt x="9561" y="13635"/>
                    <a:pt x="9648" y="13671"/>
                  </a:cubicBezTo>
                  <a:cubicBezTo>
                    <a:pt x="9726" y="13713"/>
                    <a:pt x="9787" y="13799"/>
                    <a:pt x="9779" y="13899"/>
                  </a:cubicBezTo>
                  <a:cubicBezTo>
                    <a:pt x="9779" y="14126"/>
                    <a:pt x="9603" y="14429"/>
                    <a:pt x="9123" y="14619"/>
                  </a:cubicBezTo>
                  <a:cubicBezTo>
                    <a:pt x="9043" y="14655"/>
                    <a:pt x="8986" y="14747"/>
                    <a:pt x="8992" y="14847"/>
                  </a:cubicBezTo>
                  <a:cubicBezTo>
                    <a:pt x="8993" y="14948"/>
                    <a:pt x="9070" y="15053"/>
                    <a:pt x="9156" y="15074"/>
                  </a:cubicBezTo>
                  <a:cubicBezTo>
                    <a:pt x="9525" y="15174"/>
                    <a:pt x="9738" y="15380"/>
                    <a:pt x="9746" y="15643"/>
                  </a:cubicBezTo>
                  <a:cubicBezTo>
                    <a:pt x="9755" y="15834"/>
                    <a:pt x="9641" y="15999"/>
                    <a:pt x="9484" y="16060"/>
                  </a:cubicBezTo>
                  <a:cubicBezTo>
                    <a:pt x="9272" y="16133"/>
                    <a:pt x="9007" y="15967"/>
                    <a:pt x="8795" y="15567"/>
                  </a:cubicBezTo>
                  <a:cubicBezTo>
                    <a:pt x="8738" y="15463"/>
                    <a:pt x="8624" y="15428"/>
                    <a:pt x="8533" y="15491"/>
                  </a:cubicBezTo>
                  <a:cubicBezTo>
                    <a:pt x="8441" y="15561"/>
                    <a:pt x="8411" y="15686"/>
                    <a:pt x="8467" y="15795"/>
                  </a:cubicBezTo>
                  <a:cubicBezTo>
                    <a:pt x="8645" y="16205"/>
                    <a:pt x="8990" y="16505"/>
                    <a:pt x="9385" y="16553"/>
                  </a:cubicBezTo>
                  <a:cubicBezTo>
                    <a:pt x="9456" y="16566"/>
                    <a:pt x="9545" y="16566"/>
                    <a:pt x="9615" y="16553"/>
                  </a:cubicBezTo>
                  <a:cubicBezTo>
                    <a:pt x="9946" y="16420"/>
                    <a:pt x="10159" y="16047"/>
                    <a:pt x="10140" y="15643"/>
                  </a:cubicBezTo>
                  <a:cubicBezTo>
                    <a:pt x="10122" y="15297"/>
                    <a:pt x="9946" y="14970"/>
                    <a:pt x="9681" y="14809"/>
                  </a:cubicBezTo>
                  <a:cubicBezTo>
                    <a:pt x="9981" y="14617"/>
                    <a:pt x="10172" y="14257"/>
                    <a:pt x="10173" y="13861"/>
                  </a:cubicBezTo>
                  <a:cubicBezTo>
                    <a:pt x="10180" y="13565"/>
                    <a:pt x="10018" y="13286"/>
                    <a:pt x="9779" y="13178"/>
                  </a:cubicBezTo>
                  <a:close/>
                  <a:moveTo>
                    <a:pt x="20768" y="13557"/>
                  </a:moveTo>
                  <a:cubicBezTo>
                    <a:pt x="20595" y="14202"/>
                    <a:pt x="20433" y="15104"/>
                    <a:pt x="20276" y="15984"/>
                  </a:cubicBezTo>
                  <a:cubicBezTo>
                    <a:pt x="20143" y="16817"/>
                    <a:pt x="19992" y="17637"/>
                    <a:pt x="19783" y="18449"/>
                  </a:cubicBezTo>
                  <a:lnTo>
                    <a:pt x="18898" y="19056"/>
                  </a:lnTo>
                  <a:cubicBezTo>
                    <a:pt x="19061" y="18365"/>
                    <a:pt x="19300" y="17261"/>
                    <a:pt x="19587" y="15946"/>
                  </a:cubicBezTo>
                  <a:cubicBezTo>
                    <a:pt x="19775" y="15129"/>
                    <a:pt x="19910" y="14408"/>
                    <a:pt x="19980" y="14126"/>
                  </a:cubicBezTo>
                  <a:cubicBezTo>
                    <a:pt x="20271" y="13927"/>
                    <a:pt x="20532" y="13739"/>
                    <a:pt x="20768" y="13557"/>
                  </a:cubicBezTo>
                  <a:close/>
                  <a:moveTo>
                    <a:pt x="20964" y="14316"/>
                  </a:moveTo>
                  <a:cubicBezTo>
                    <a:pt x="20964" y="14742"/>
                    <a:pt x="20950" y="15168"/>
                    <a:pt x="20997" y="15567"/>
                  </a:cubicBezTo>
                  <a:cubicBezTo>
                    <a:pt x="20997" y="16248"/>
                    <a:pt x="21063" y="16899"/>
                    <a:pt x="21063" y="17425"/>
                  </a:cubicBezTo>
                  <a:cubicBezTo>
                    <a:pt x="20960" y="17534"/>
                    <a:pt x="20668" y="17751"/>
                    <a:pt x="20276" y="18032"/>
                  </a:cubicBezTo>
                  <a:lnTo>
                    <a:pt x="20243" y="18032"/>
                  </a:lnTo>
                  <a:cubicBezTo>
                    <a:pt x="20376" y="17478"/>
                    <a:pt x="20503" y="16758"/>
                    <a:pt x="20636" y="16022"/>
                  </a:cubicBezTo>
                  <a:cubicBezTo>
                    <a:pt x="20746" y="15423"/>
                    <a:pt x="20854" y="14833"/>
                    <a:pt x="20964" y="14316"/>
                  </a:cubicBezTo>
                  <a:close/>
                  <a:moveTo>
                    <a:pt x="19521" y="14505"/>
                  </a:moveTo>
                  <a:cubicBezTo>
                    <a:pt x="19442" y="14859"/>
                    <a:pt x="19311" y="15326"/>
                    <a:pt x="19193" y="15871"/>
                  </a:cubicBezTo>
                  <a:cubicBezTo>
                    <a:pt x="18902" y="17178"/>
                    <a:pt x="18490" y="19128"/>
                    <a:pt x="18340" y="19473"/>
                  </a:cubicBezTo>
                  <a:lnTo>
                    <a:pt x="17553" y="19966"/>
                  </a:lnTo>
                  <a:cubicBezTo>
                    <a:pt x="17970" y="18604"/>
                    <a:pt x="18771" y="15622"/>
                    <a:pt x="18865" y="14923"/>
                  </a:cubicBezTo>
                  <a:cubicBezTo>
                    <a:pt x="19085" y="14777"/>
                    <a:pt x="19317" y="14651"/>
                    <a:pt x="19521" y="14505"/>
                  </a:cubicBezTo>
                  <a:close/>
                  <a:moveTo>
                    <a:pt x="18406" y="15188"/>
                  </a:moveTo>
                  <a:cubicBezTo>
                    <a:pt x="18146" y="16404"/>
                    <a:pt x="17223" y="19719"/>
                    <a:pt x="16995" y="20345"/>
                  </a:cubicBezTo>
                  <a:cubicBezTo>
                    <a:pt x="16752" y="20509"/>
                    <a:pt x="16460" y="20684"/>
                    <a:pt x="16208" y="20838"/>
                  </a:cubicBezTo>
                  <a:lnTo>
                    <a:pt x="16175" y="20876"/>
                  </a:lnTo>
                  <a:cubicBezTo>
                    <a:pt x="16490" y="19868"/>
                    <a:pt x="17375" y="16708"/>
                    <a:pt x="17619" y="15719"/>
                  </a:cubicBezTo>
                  <a:cubicBezTo>
                    <a:pt x="17619" y="15719"/>
                    <a:pt x="17619" y="15745"/>
                    <a:pt x="17619" y="15681"/>
                  </a:cubicBezTo>
                  <a:lnTo>
                    <a:pt x="18406" y="15188"/>
                  </a:lnTo>
                  <a:close/>
                  <a:moveTo>
                    <a:pt x="17159" y="15946"/>
                  </a:moveTo>
                  <a:cubicBezTo>
                    <a:pt x="16923" y="16854"/>
                    <a:pt x="16456" y="18549"/>
                    <a:pt x="16110" y="19739"/>
                  </a:cubicBezTo>
                  <a:cubicBezTo>
                    <a:pt x="16139" y="19498"/>
                    <a:pt x="16134" y="19279"/>
                    <a:pt x="16143" y="19056"/>
                  </a:cubicBezTo>
                  <a:cubicBezTo>
                    <a:pt x="16190" y="18148"/>
                    <a:pt x="16208" y="17220"/>
                    <a:pt x="16208" y="16439"/>
                  </a:cubicBezTo>
                  <a:cubicBezTo>
                    <a:pt x="16444" y="16312"/>
                    <a:pt x="16790" y="16164"/>
                    <a:pt x="17159" y="15946"/>
                  </a:cubicBezTo>
                  <a:close/>
                  <a:moveTo>
                    <a:pt x="13781" y="17084"/>
                  </a:moveTo>
                  <a:cubicBezTo>
                    <a:pt x="13688" y="17067"/>
                    <a:pt x="13607" y="17131"/>
                    <a:pt x="13584" y="17236"/>
                  </a:cubicBezTo>
                  <a:cubicBezTo>
                    <a:pt x="13164" y="17437"/>
                    <a:pt x="12825" y="17789"/>
                    <a:pt x="12567" y="18222"/>
                  </a:cubicBezTo>
                  <a:cubicBezTo>
                    <a:pt x="12539" y="18288"/>
                    <a:pt x="12539" y="18345"/>
                    <a:pt x="12567" y="18411"/>
                  </a:cubicBezTo>
                  <a:cubicBezTo>
                    <a:pt x="12591" y="18478"/>
                    <a:pt x="12638" y="18544"/>
                    <a:pt x="12698" y="18563"/>
                  </a:cubicBezTo>
                  <a:cubicBezTo>
                    <a:pt x="13011" y="18657"/>
                    <a:pt x="13329" y="18707"/>
                    <a:pt x="13650" y="18753"/>
                  </a:cubicBezTo>
                  <a:cubicBezTo>
                    <a:pt x="13689" y="19043"/>
                    <a:pt x="13709" y="19342"/>
                    <a:pt x="13748" y="19587"/>
                  </a:cubicBezTo>
                  <a:cubicBezTo>
                    <a:pt x="13763" y="19694"/>
                    <a:pt x="13850" y="19773"/>
                    <a:pt x="13945" y="19776"/>
                  </a:cubicBezTo>
                  <a:lnTo>
                    <a:pt x="13978" y="19776"/>
                  </a:lnTo>
                  <a:cubicBezTo>
                    <a:pt x="14084" y="19754"/>
                    <a:pt x="14161" y="19634"/>
                    <a:pt x="14142" y="19511"/>
                  </a:cubicBezTo>
                  <a:cubicBezTo>
                    <a:pt x="14142" y="19302"/>
                    <a:pt x="14075" y="19074"/>
                    <a:pt x="14043" y="18828"/>
                  </a:cubicBezTo>
                  <a:lnTo>
                    <a:pt x="14601" y="18828"/>
                  </a:lnTo>
                  <a:cubicBezTo>
                    <a:pt x="14708" y="18824"/>
                    <a:pt x="14793" y="18724"/>
                    <a:pt x="14798" y="18601"/>
                  </a:cubicBezTo>
                  <a:cubicBezTo>
                    <a:pt x="14807" y="18476"/>
                    <a:pt x="14709" y="18346"/>
                    <a:pt x="14601" y="18335"/>
                  </a:cubicBezTo>
                  <a:cubicBezTo>
                    <a:pt x="14590" y="18334"/>
                    <a:pt x="14579" y="18334"/>
                    <a:pt x="14568" y="18335"/>
                  </a:cubicBezTo>
                  <a:lnTo>
                    <a:pt x="13978" y="18335"/>
                  </a:lnTo>
                  <a:cubicBezTo>
                    <a:pt x="13942" y="17998"/>
                    <a:pt x="13942" y="17649"/>
                    <a:pt x="13978" y="17312"/>
                  </a:cubicBezTo>
                  <a:cubicBezTo>
                    <a:pt x="13987" y="17189"/>
                    <a:pt x="13886" y="17098"/>
                    <a:pt x="13781" y="17084"/>
                  </a:cubicBezTo>
                  <a:close/>
                  <a:moveTo>
                    <a:pt x="13551" y="17691"/>
                  </a:moveTo>
                  <a:cubicBezTo>
                    <a:pt x="13551" y="17872"/>
                    <a:pt x="13551" y="18078"/>
                    <a:pt x="13551" y="18260"/>
                  </a:cubicBezTo>
                  <a:lnTo>
                    <a:pt x="13059" y="18146"/>
                  </a:lnTo>
                  <a:cubicBezTo>
                    <a:pt x="13200" y="17962"/>
                    <a:pt x="13365" y="17808"/>
                    <a:pt x="13551" y="17691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2" name="Freeform 673"/>
            <p:cNvSpPr/>
            <p:nvPr/>
          </p:nvSpPr>
          <p:spPr>
            <a:xfrm rot="21352145">
              <a:off x="4604034" y="575056"/>
              <a:ext cx="269565" cy="65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extrusionOk="0">
                  <a:moveTo>
                    <a:pt x="19868" y="5890"/>
                  </a:moveTo>
                  <a:lnTo>
                    <a:pt x="21085" y="5633"/>
                  </a:lnTo>
                  <a:cubicBezTo>
                    <a:pt x="21408" y="5558"/>
                    <a:pt x="21558" y="5400"/>
                    <a:pt x="21447" y="5255"/>
                  </a:cubicBezTo>
                  <a:cubicBezTo>
                    <a:pt x="21076" y="4865"/>
                    <a:pt x="20602" y="4494"/>
                    <a:pt x="20032" y="4147"/>
                  </a:cubicBezTo>
                  <a:cubicBezTo>
                    <a:pt x="19983" y="4095"/>
                    <a:pt x="19904" y="4049"/>
                    <a:pt x="19802" y="4012"/>
                  </a:cubicBezTo>
                  <a:cubicBezTo>
                    <a:pt x="16499" y="2820"/>
                    <a:pt x="13440" y="1519"/>
                    <a:pt x="10654" y="122"/>
                  </a:cubicBezTo>
                  <a:cubicBezTo>
                    <a:pt x="10487" y="45"/>
                    <a:pt x="10248" y="0"/>
                    <a:pt x="9996" y="0"/>
                  </a:cubicBezTo>
                  <a:cubicBezTo>
                    <a:pt x="9733" y="5"/>
                    <a:pt x="9490" y="60"/>
                    <a:pt x="9338" y="149"/>
                  </a:cubicBezTo>
                  <a:cubicBezTo>
                    <a:pt x="7496" y="1297"/>
                    <a:pt x="5488" y="2715"/>
                    <a:pt x="3744" y="3958"/>
                  </a:cubicBezTo>
                  <a:lnTo>
                    <a:pt x="2296" y="4985"/>
                  </a:lnTo>
                  <a:cubicBezTo>
                    <a:pt x="2110" y="5047"/>
                    <a:pt x="2012" y="5143"/>
                    <a:pt x="2033" y="5241"/>
                  </a:cubicBezTo>
                  <a:cubicBezTo>
                    <a:pt x="2080" y="5465"/>
                    <a:pt x="2179" y="5687"/>
                    <a:pt x="2329" y="5903"/>
                  </a:cubicBezTo>
                  <a:cubicBezTo>
                    <a:pt x="2436" y="6090"/>
                    <a:pt x="2513" y="6280"/>
                    <a:pt x="2560" y="6470"/>
                  </a:cubicBezTo>
                  <a:cubicBezTo>
                    <a:pt x="2611" y="6654"/>
                    <a:pt x="2999" y="6790"/>
                    <a:pt x="3448" y="6781"/>
                  </a:cubicBezTo>
                  <a:cubicBezTo>
                    <a:pt x="4501" y="6781"/>
                    <a:pt x="5587" y="6781"/>
                    <a:pt x="6739" y="6781"/>
                  </a:cubicBezTo>
                  <a:lnTo>
                    <a:pt x="9075" y="6781"/>
                  </a:lnTo>
                  <a:cubicBezTo>
                    <a:pt x="9709" y="8055"/>
                    <a:pt x="9642" y="9370"/>
                    <a:pt x="8878" y="10631"/>
                  </a:cubicBezTo>
                  <a:cubicBezTo>
                    <a:pt x="7179" y="12693"/>
                    <a:pt x="4262" y="14549"/>
                    <a:pt x="388" y="16035"/>
                  </a:cubicBezTo>
                  <a:cubicBezTo>
                    <a:pt x="224" y="16092"/>
                    <a:pt x="129" y="16176"/>
                    <a:pt x="125" y="16264"/>
                  </a:cubicBezTo>
                  <a:cubicBezTo>
                    <a:pt x="125" y="16264"/>
                    <a:pt x="125" y="16264"/>
                    <a:pt x="125" y="16359"/>
                  </a:cubicBezTo>
                  <a:cubicBezTo>
                    <a:pt x="-42" y="16852"/>
                    <a:pt x="-42" y="17352"/>
                    <a:pt x="125" y="17845"/>
                  </a:cubicBezTo>
                  <a:cubicBezTo>
                    <a:pt x="125" y="17980"/>
                    <a:pt x="125" y="18128"/>
                    <a:pt x="125" y="18263"/>
                  </a:cubicBezTo>
                  <a:cubicBezTo>
                    <a:pt x="109" y="18308"/>
                    <a:pt x="109" y="18354"/>
                    <a:pt x="125" y="18398"/>
                  </a:cubicBezTo>
                  <a:cubicBezTo>
                    <a:pt x="2468" y="19807"/>
                    <a:pt x="5729" y="20916"/>
                    <a:pt x="9536" y="21600"/>
                  </a:cubicBezTo>
                  <a:cubicBezTo>
                    <a:pt x="11674" y="21384"/>
                    <a:pt x="20756" y="16980"/>
                    <a:pt x="21250" y="13887"/>
                  </a:cubicBezTo>
                  <a:cubicBezTo>
                    <a:pt x="21445" y="11250"/>
                    <a:pt x="20544" y="8618"/>
                    <a:pt x="18585" y="6106"/>
                  </a:cubicBezTo>
                  <a:close/>
                  <a:moveTo>
                    <a:pt x="6706" y="6092"/>
                  </a:moveTo>
                  <a:cubicBezTo>
                    <a:pt x="5817" y="6092"/>
                    <a:pt x="4962" y="6092"/>
                    <a:pt x="4106" y="6092"/>
                  </a:cubicBezTo>
                  <a:lnTo>
                    <a:pt x="3909" y="5755"/>
                  </a:lnTo>
                  <a:lnTo>
                    <a:pt x="3909" y="5552"/>
                  </a:lnTo>
                  <a:cubicBezTo>
                    <a:pt x="5386" y="5491"/>
                    <a:pt x="6874" y="5491"/>
                    <a:pt x="8351" y="5552"/>
                  </a:cubicBezTo>
                  <a:cubicBezTo>
                    <a:pt x="8351" y="5714"/>
                    <a:pt x="8614" y="5903"/>
                    <a:pt x="8746" y="6106"/>
                  </a:cubicBezTo>
                  <a:close/>
                  <a:moveTo>
                    <a:pt x="10358" y="10847"/>
                  </a:moveTo>
                  <a:cubicBezTo>
                    <a:pt x="11458" y="8958"/>
                    <a:pt x="11207" y="6979"/>
                    <a:pt x="9634" y="5147"/>
                  </a:cubicBezTo>
                  <a:cubicBezTo>
                    <a:pt x="9573" y="5042"/>
                    <a:pt x="9366" y="4963"/>
                    <a:pt x="9108" y="4944"/>
                  </a:cubicBezTo>
                  <a:cubicBezTo>
                    <a:pt x="7550" y="4810"/>
                    <a:pt x="5949" y="4783"/>
                    <a:pt x="4369" y="4863"/>
                  </a:cubicBezTo>
                  <a:lnTo>
                    <a:pt x="5159" y="4296"/>
                  </a:lnTo>
                  <a:cubicBezTo>
                    <a:pt x="6706" y="3188"/>
                    <a:pt x="8450" y="1959"/>
                    <a:pt x="10095" y="905"/>
                  </a:cubicBezTo>
                  <a:cubicBezTo>
                    <a:pt x="12475" y="2066"/>
                    <a:pt x="15048" y="3158"/>
                    <a:pt x="17795" y="4174"/>
                  </a:cubicBezTo>
                  <a:cubicBezTo>
                    <a:pt x="17045" y="4302"/>
                    <a:pt x="16275" y="4411"/>
                    <a:pt x="15491" y="4498"/>
                  </a:cubicBezTo>
                  <a:lnTo>
                    <a:pt x="14077" y="4674"/>
                  </a:lnTo>
                  <a:cubicBezTo>
                    <a:pt x="13856" y="4707"/>
                    <a:pt x="13677" y="4775"/>
                    <a:pt x="13583" y="4863"/>
                  </a:cubicBezTo>
                  <a:cubicBezTo>
                    <a:pt x="13502" y="4950"/>
                    <a:pt x="13502" y="5046"/>
                    <a:pt x="13583" y="5133"/>
                  </a:cubicBezTo>
                  <a:cubicBezTo>
                    <a:pt x="15676" y="7425"/>
                    <a:pt x="16897" y="9835"/>
                    <a:pt x="17203" y="12279"/>
                  </a:cubicBezTo>
                  <a:cubicBezTo>
                    <a:pt x="16854" y="14979"/>
                    <a:pt x="13907" y="17510"/>
                    <a:pt x="9009" y="19317"/>
                  </a:cubicBezTo>
                  <a:cubicBezTo>
                    <a:pt x="6522" y="18389"/>
                    <a:pt x="4171" y="17401"/>
                    <a:pt x="1967" y="16359"/>
                  </a:cubicBezTo>
                  <a:cubicBezTo>
                    <a:pt x="5795" y="14823"/>
                    <a:pt x="8672" y="12933"/>
                    <a:pt x="10358" y="10847"/>
                  </a:cubicBezTo>
                  <a:close/>
                  <a:moveTo>
                    <a:pt x="19671" y="13846"/>
                  </a:moveTo>
                  <a:cubicBezTo>
                    <a:pt x="19243" y="16359"/>
                    <a:pt x="12497" y="19803"/>
                    <a:pt x="9996" y="20722"/>
                  </a:cubicBezTo>
                  <a:cubicBezTo>
                    <a:pt x="9996" y="20465"/>
                    <a:pt x="9799" y="20141"/>
                    <a:pt x="9766" y="19965"/>
                  </a:cubicBezTo>
                  <a:cubicBezTo>
                    <a:pt x="15181" y="18023"/>
                    <a:pt x="18466" y="15267"/>
                    <a:pt x="18881" y="12320"/>
                  </a:cubicBezTo>
                  <a:cubicBezTo>
                    <a:pt x="18645" y="9893"/>
                    <a:pt x="17537" y="7494"/>
                    <a:pt x="15590" y="5201"/>
                  </a:cubicBezTo>
                  <a:lnTo>
                    <a:pt x="16117" y="5201"/>
                  </a:lnTo>
                  <a:cubicBezTo>
                    <a:pt x="17119" y="5077"/>
                    <a:pt x="18098" y="4924"/>
                    <a:pt x="19045" y="4741"/>
                  </a:cubicBezTo>
                  <a:cubicBezTo>
                    <a:pt x="19275" y="4903"/>
                    <a:pt x="19539" y="5079"/>
                    <a:pt x="19736" y="5241"/>
                  </a:cubicBezTo>
                  <a:lnTo>
                    <a:pt x="19309" y="5322"/>
                  </a:lnTo>
                  <a:cubicBezTo>
                    <a:pt x="18683" y="5444"/>
                    <a:pt x="17927" y="5592"/>
                    <a:pt x="17334" y="5728"/>
                  </a:cubicBezTo>
                  <a:cubicBezTo>
                    <a:pt x="17132" y="5773"/>
                    <a:pt x="16988" y="5852"/>
                    <a:pt x="16939" y="5944"/>
                  </a:cubicBezTo>
                  <a:cubicBezTo>
                    <a:pt x="16857" y="6026"/>
                    <a:pt x="16857" y="6118"/>
                    <a:pt x="16939" y="6200"/>
                  </a:cubicBezTo>
                  <a:cubicBezTo>
                    <a:pt x="18890" y="8668"/>
                    <a:pt x="19813" y="11253"/>
                    <a:pt x="19671" y="13846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3" name="Freeform 619"/>
            <p:cNvSpPr/>
            <p:nvPr/>
          </p:nvSpPr>
          <p:spPr>
            <a:xfrm rot="21352145">
              <a:off x="3157544" y="1107102"/>
              <a:ext cx="639593" cy="65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1" extrusionOk="0">
                  <a:moveTo>
                    <a:pt x="20707" y="16"/>
                  </a:moveTo>
                  <a:cubicBezTo>
                    <a:pt x="15559" y="2027"/>
                    <a:pt x="862" y="10159"/>
                    <a:pt x="249" y="10498"/>
                  </a:cubicBezTo>
                  <a:cubicBezTo>
                    <a:pt x="236" y="10505"/>
                    <a:pt x="261" y="10572"/>
                    <a:pt x="249" y="10581"/>
                  </a:cubicBezTo>
                  <a:cubicBezTo>
                    <a:pt x="18" y="10738"/>
                    <a:pt x="-83" y="11021"/>
                    <a:pt x="79" y="11246"/>
                  </a:cubicBezTo>
                  <a:cubicBezTo>
                    <a:pt x="1438" y="12636"/>
                    <a:pt x="3029" y="13838"/>
                    <a:pt x="4767" y="14740"/>
                  </a:cubicBezTo>
                  <a:cubicBezTo>
                    <a:pt x="5008" y="16900"/>
                    <a:pt x="5399" y="19042"/>
                    <a:pt x="5960" y="21145"/>
                  </a:cubicBezTo>
                  <a:cubicBezTo>
                    <a:pt x="5969" y="21187"/>
                    <a:pt x="6026" y="21191"/>
                    <a:pt x="6046" y="21228"/>
                  </a:cubicBezTo>
                  <a:cubicBezTo>
                    <a:pt x="6054" y="21267"/>
                    <a:pt x="5942" y="21274"/>
                    <a:pt x="5960" y="21311"/>
                  </a:cubicBezTo>
                  <a:cubicBezTo>
                    <a:pt x="6025" y="21420"/>
                    <a:pt x="6184" y="21437"/>
                    <a:pt x="6301" y="21478"/>
                  </a:cubicBezTo>
                  <a:cubicBezTo>
                    <a:pt x="6360" y="21498"/>
                    <a:pt x="6407" y="21562"/>
                    <a:pt x="6472" y="21561"/>
                  </a:cubicBezTo>
                  <a:lnTo>
                    <a:pt x="6727" y="21561"/>
                  </a:lnTo>
                  <a:cubicBezTo>
                    <a:pt x="8295" y="20668"/>
                    <a:pt x="9735" y="19662"/>
                    <a:pt x="11160" y="18566"/>
                  </a:cubicBezTo>
                  <a:cubicBezTo>
                    <a:pt x="11726" y="18166"/>
                    <a:pt x="12168" y="17802"/>
                    <a:pt x="12439" y="17651"/>
                  </a:cubicBezTo>
                  <a:cubicBezTo>
                    <a:pt x="13110" y="17945"/>
                    <a:pt x="14338" y="18566"/>
                    <a:pt x="14399" y="18566"/>
                  </a:cubicBezTo>
                  <a:cubicBezTo>
                    <a:pt x="14466" y="18583"/>
                    <a:pt x="14588" y="18583"/>
                    <a:pt x="14655" y="18566"/>
                  </a:cubicBezTo>
                  <a:cubicBezTo>
                    <a:pt x="14688" y="18572"/>
                    <a:pt x="14706" y="18572"/>
                    <a:pt x="14740" y="18566"/>
                  </a:cubicBezTo>
                  <a:cubicBezTo>
                    <a:pt x="14879" y="18516"/>
                    <a:pt x="14954" y="18371"/>
                    <a:pt x="14996" y="18234"/>
                  </a:cubicBezTo>
                  <a:cubicBezTo>
                    <a:pt x="15425" y="17059"/>
                    <a:pt x="16115" y="15483"/>
                    <a:pt x="16871" y="13492"/>
                  </a:cubicBezTo>
                  <a:cubicBezTo>
                    <a:pt x="18683" y="9281"/>
                    <a:pt x="20211" y="4912"/>
                    <a:pt x="21474" y="516"/>
                  </a:cubicBezTo>
                  <a:cubicBezTo>
                    <a:pt x="21517" y="288"/>
                    <a:pt x="21431" y="119"/>
                    <a:pt x="21218" y="16"/>
                  </a:cubicBezTo>
                  <a:cubicBezTo>
                    <a:pt x="21097" y="-38"/>
                    <a:pt x="20999" y="63"/>
                    <a:pt x="20877" y="100"/>
                  </a:cubicBezTo>
                  <a:cubicBezTo>
                    <a:pt x="20804" y="93"/>
                    <a:pt x="20779" y="-9"/>
                    <a:pt x="20707" y="16"/>
                  </a:cubicBezTo>
                  <a:close/>
                  <a:moveTo>
                    <a:pt x="19172" y="1680"/>
                  </a:moveTo>
                  <a:cubicBezTo>
                    <a:pt x="16361" y="4439"/>
                    <a:pt x="13371" y="7029"/>
                    <a:pt x="10222" y="9416"/>
                  </a:cubicBezTo>
                  <a:cubicBezTo>
                    <a:pt x="8241" y="10989"/>
                    <a:pt x="6395" y="12483"/>
                    <a:pt x="5108" y="13658"/>
                  </a:cubicBezTo>
                  <a:cubicBezTo>
                    <a:pt x="3739" y="12925"/>
                    <a:pt x="2427" y="12106"/>
                    <a:pt x="1272" y="11080"/>
                  </a:cubicBezTo>
                  <a:lnTo>
                    <a:pt x="1272" y="10997"/>
                  </a:lnTo>
                  <a:cubicBezTo>
                    <a:pt x="3683" y="9662"/>
                    <a:pt x="13718" y="4129"/>
                    <a:pt x="19172" y="1680"/>
                  </a:cubicBezTo>
                  <a:close/>
                  <a:moveTo>
                    <a:pt x="20110" y="2346"/>
                  </a:moveTo>
                  <a:cubicBezTo>
                    <a:pt x="19027" y="5512"/>
                    <a:pt x="17387" y="9651"/>
                    <a:pt x="16019" y="13076"/>
                  </a:cubicBezTo>
                  <a:cubicBezTo>
                    <a:pt x="15344" y="14729"/>
                    <a:pt x="14743" y="16184"/>
                    <a:pt x="14314" y="17319"/>
                  </a:cubicBezTo>
                  <a:cubicBezTo>
                    <a:pt x="13170" y="16861"/>
                    <a:pt x="10431" y="15643"/>
                    <a:pt x="8858" y="14906"/>
                  </a:cubicBezTo>
                  <a:cubicBezTo>
                    <a:pt x="10513" y="13074"/>
                    <a:pt x="16413" y="6408"/>
                    <a:pt x="20110" y="2346"/>
                  </a:cubicBezTo>
                  <a:close/>
                  <a:moveTo>
                    <a:pt x="15081" y="6422"/>
                  </a:moveTo>
                  <a:cubicBezTo>
                    <a:pt x="11763" y="10151"/>
                    <a:pt x="7580" y="14823"/>
                    <a:pt x="7580" y="14823"/>
                  </a:cubicBezTo>
                  <a:cubicBezTo>
                    <a:pt x="7551" y="14875"/>
                    <a:pt x="7586" y="14932"/>
                    <a:pt x="7580" y="14989"/>
                  </a:cubicBezTo>
                  <a:cubicBezTo>
                    <a:pt x="7314" y="16583"/>
                    <a:pt x="6969" y="18346"/>
                    <a:pt x="6642" y="19481"/>
                  </a:cubicBezTo>
                  <a:cubicBezTo>
                    <a:pt x="6216" y="17841"/>
                    <a:pt x="5942" y="16175"/>
                    <a:pt x="5790" y="14490"/>
                  </a:cubicBezTo>
                  <a:cubicBezTo>
                    <a:pt x="7065" y="13326"/>
                    <a:pt x="8899" y="11820"/>
                    <a:pt x="10819" y="10248"/>
                  </a:cubicBezTo>
                  <a:cubicBezTo>
                    <a:pt x="12382" y="9126"/>
                    <a:pt x="13635" y="7679"/>
                    <a:pt x="15081" y="6422"/>
                  </a:cubicBezTo>
                  <a:close/>
                  <a:moveTo>
                    <a:pt x="8347" y="15821"/>
                  </a:moveTo>
                  <a:cubicBezTo>
                    <a:pt x="9295" y="16284"/>
                    <a:pt x="10071" y="16584"/>
                    <a:pt x="11330" y="17152"/>
                  </a:cubicBezTo>
                  <a:cubicBezTo>
                    <a:pt x="11074" y="17334"/>
                    <a:pt x="10913" y="17485"/>
                    <a:pt x="10563" y="17734"/>
                  </a:cubicBezTo>
                  <a:cubicBezTo>
                    <a:pt x="9475" y="18572"/>
                    <a:pt x="8330" y="19349"/>
                    <a:pt x="7154" y="20064"/>
                  </a:cubicBezTo>
                  <a:cubicBezTo>
                    <a:pt x="7652" y="18922"/>
                    <a:pt x="8076" y="17392"/>
                    <a:pt x="8347" y="15821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4" name="Freeform 671"/>
            <p:cNvSpPr/>
            <p:nvPr/>
          </p:nvSpPr>
          <p:spPr>
            <a:xfrm rot="21352145">
              <a:off x="4915440" y="1677972"/>
              <a:ext cx="251831" cy="49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37" extrusionOk="0">
                  <a:moveTo>
                    <a:pt x="21122" y="8659"/>
                  </a:moveTo>
                  <a:cubicBezTo>
                    <a:pt x="20352" y="7880"/>
                    <a:pt x="18807" y="7374"/>
                    <a:pt x="17088" y="7338"/>
                  </a:cubicBezTo>
                  <a:cubicBezTo>
                    <a:pt x="17088" y="6088"/>
                    <a:pt x="17088" y="4838"/>
                    <a:pt x="17088" y="3605"/>
                  </a:cubicBezTo>
                  <a:lnTo>
                    <a:pt x="17088" y="1756"/>
                  </a:lnTo>
                  <a:cubicBezTo>
                    <a:pt x="17088" y="1756"/>
                    <a:pt x="17088" y="1756"/>
                    <a:pt x="17088" y="1756"/>
                  </a:cubicBezTo>
                  <a:cubicBezTo>
                    <a:pt x="17088" y="1263"/>
                    <a:pt x="16288" y="929"/>
                    <a:pt x="15418" y="682"/>
                  </a:cubicBezTo>
                  <a:cubicBezTo>
                    <a:pt x="12023" y="-263"/>
                    <a:pt x="7890" y="-223"/>
                    <a:pt x="4569" y="788"/>
                  </a:cubicBezTo>
                  <a:cubicBezTo>
                    <a:pt x="4306" y="946"/>
                    <a:pt x="4158" y="1145"/>
                    <a:pt x="4151" y="1351"/>
                  </a:cubicBezTo>
                  <a:cubicBezTo>
                    <a:pt x="3891" y="3239"/>
                    <a:pt x="3891" y="5134"/>
                    <a:pt x="4151" y="7021"/>
                  </a:cubicBezTo>
                  <a:cubicBezTo>
                    <a:pt x="2621" y="7021"/>
                    <a:pt x="674" y="7373"/>
                    <a:pt x="152" y="8042"/>
                  </a:cubicBezTo>
                  <a:cubicBezTo>
                    <a:pt x="-126" y="8377"/>
                    <a:pt x="-161" y="8940"/>
                    <a:pt x="1265" y="9574"/>
                  </a:cubicBezTo>
                  <a:cubicBezTo>
                    <a:pt x="3568" y="10297"/>
                    <a:pt x="6207" y="10698"/>
                    <a:pt x="8916" y="10736"/>
                  </a:cubicBezTo>
                  <a:cubicBezTo>
                    <a:pt x="8916" y="12973"/>
                    <a:pt x="9194" y="18325"/>
                    <a:pt x="9194" y="18379"/>
                  </a:cubicBezTo>
                  <a:cubicBezTo>
                    <a:pt x="9177" y="18431"/>
                    <a:pt x="9177" y="18484"/>
                    <a:pt x="9194" y="18537"/>
                  </a:cubicBezTo>
                  <a:cubicBezTo>
                    <a:pt x="9194" y="18537"/>
                    <a:pt x="10654" y="20474"/>
                    <a:pt x="11350" y="21108"/>
                  </a:cubicBezTo>
                  <a:cubicBezTo>
                    <a:pt x="11503" y="21249"/>
                    <a:pt x="11796" y="21337"/>
                    <a:pt x="12115" y="21337"/>
                  </a:cubicBezTo>
                  <a:cubicBezTo>
                    <a:pt x="12423" y="21334"/>
                    <a:pt x="12709" y="21255"/>
                    <a:pt x="12880" y="21125"/>
                  </a:cubicBezTo>
                  <a:cubicBezTo>
                    <a:pt x="13634" y="20217"/>
                    <a:pt x="14013" y="19240"/>
                    <a:pt x="13993" y="18255"/>
                  </a:cubicBezTo>
                  <a:cubicBezTo>
                    <a:pt x="13993" y="17621"/>
                    <a:pt x="13228" y="12427"/>
                    <a:pt x="12811" y="10807"/>
                  </a:cubicBezTo>
                  <a:cubicBezTo>
                    <a:pt x="15203" y="10885"/>
                    <a:pt x="17596" y="10655"/>
                    <a:pt x="19766" y="10138"/>
                  </a:cubicBezTo>
                  <a:cubicBezTo>
                    <a:pt x="20867" y="9877"/>
                    <a:pt x="21439" y="9253"/>
                    <a:pt x="21122" y="8659"/>
                  </a:cubicBezTo>
                  <a:close/>
                  <a:moveTo>
                    <a:pt x="15418" y="2390"/>
                  </a:moveTo>
                  <a:lnTo>
                    <a:pt x="15418" y="3623"/>
                  </a:lnTo>
                  <a:cubicBezTo>
                    <a:pt x="15418" y="5084"/>
                    <a:pt x="15418" y="6598"/>
                    <a:pt x="15418" y="8060"/>
                  </a:cubicBezTo>
                  <a:cubicBezTo>
                    <a:pt x="12454" y="8646"/>
                    <a:pt x="9141" y="8582"/>
                    <a:pt x="6273" y="7884"/>
                  </a:cubicBezTo>
                  <a:cubicBezTo>
                    <a:pt x="5760" y="5976"/>
                    <a:pt x="5655" y="4045"/>
                    <a:pt x="5960" y="2126"/>
                  </a:cubicBezTo>
                  <a:cubicBezTo>
                    <a:pt x="7998" y="2410"/>
                    <a:pt x="10105" y="2546"/>
                    <a:pt x="12219" y="2531"/>
                  </a:cubicBezTo>
                  <a:cubicBezTo>
                    <a:pt x="13304" y="2540"/>
                    <a:pt x="14388" y="2493"/>
                    <a:pt x="15453" y="2390"/>
                  </a:cubicBezTo>
                  <a:close/>
                  <a:moveTo>
                    <a:pt x="14619" y="1386"/>
                  </a:moveTo>
                  <a:lnTo>
                    <a:pt x="15071" y="1527"/>
                  </a:lnTo>
                  <a:cubicBezTo>
                    <a:pt x="12052" y="1738"/>
                    <a:pt x="8980" y="1649"/>
                    <a:pt x="6029" y="1263"/>
                  </a:cubicBezTo>
                  <a:cubicBezTo>
                    <a:pt x="8768" y="625"/>
                    <a:pt x="11933" y="657"/>
                    <a:pt x="14619" y="1351"/>
                  </a:cubicBezTo>
                  <a:close/>
                  <a:moveTo>
                    <a:pt x="12045" y="19646"/>
                  </a:moveTo>
                  <a:cubicBezTo>
                    <a:pt x="11558" y="19065"/>
                    <a:pt x="11106" y="18449"/>
                    <a:pt x="10932" y="18255"/>
                  </a:cubicBezTo>
                  <a:cubicBezTo>
                    <a:pt x="10932" y="17586"/>
                    <a:pt x="10654" y="12867"/>
                    <a:pt x="10654" y="10772"/>
                  </a:cubicBezTo>
                  <a:lnTo>
                    <a:pt x="11141" y="10772"/>
                  </a:lnTo>
                  <a:cubicBezTo>
                    <a:pt x="11419" y="11723"/>
                    <a:pt x="11976" y="15667"/>
                    <a:pt x="12324" y="18255"/>
                  </a:cubicBezTo>
                  <a:cubicBezTo>
                    <a:pt x="12308" y="18722"/>
                    <a:pt x="12215" y="19187"/>
                    <a:pt x="12045" y="19646"/>
                  </a:cubicBezTo>
                  <a:close/>
                  <a:moveTo>
                    <a:pt x="19000" y="9381"/>
                  </a:moveTo>
                  <a:cubicBezTo>
                    <a:pt x="16531" y="10243"/>
                    <a:pt x="5299" y="10067"/>
                    <a:pt x="2586" y="8870"/>
                  </a:cubicBezTo>
                  <a:cubicBezTo>
                    <a:pt x="2100" y="8659"/>
                    <a:pt x="1856" y="8447"/>
                    <a:pt x="1926" y="8342"/>
                  </a:cubicBezTo>
                  <a:cubicBezTo>
                    <a:pt x="1995" y="8236"/>
                    <a:pt x="3351" y="7884"/>
                    <a:pt x="4569" y="7866"/>
                  </a:cubicBezTo>
                  <a:cubicBezTo>
                    <a:pt x="4569" y="8007"/>
                    <a:pt x="4569" y="8166"/>
                    <a:pt x="4743" y="8289"/>
                  </a:cubicBezTo>
                  <a:cubicBezTo>
                    <a:pt x="4809" y="8391"/>
                    <a:pt x="4944" y="8479"/>
                    <a:pt x="5125" y="8535"/>
                  </a:cubicBezTo>
                  <a:cubicBezTo>
                    <a:pt x="6927" y="9087"/>
                    <a:pt x="9002" y="9367"/>
                    <a:pt x="11106" y="9345"/>
                  </a:cubicBezTo>
                  <a:cubicBezTo>
                    <a:pt x="13020" y="9348"/>
                    <a:pt x="14915" y="9150"/>
                    <a:pt x="16671" y="8764"/>
                  </a:cubicBezTo>
                  <a:cubicBezTo>
                    <a:pt x="16977" y="8707"/>
                    <a:pt x="17184" y="8560"/>
                    <a:pt x="17192" y="8395"/>
                  </a:cubicBezTo>
                  <a:lnTo>
                    <a:pt x="17192" y="8218"/>
                  </a:lnTo>
                  <a:cubicBezTo>
                    <a:pt x="18236" y="8218"/>
                    <a:pt x="19453" y="8606"/>
                    <a:pt x="19627" y="8923"/>
                  </a:cubicBezTo>
                  <a:cubicBezTo>
                    <a:pt x="19800" y="9240"/>
                    <a:pt x="19174" y="9257"/>
                    <a:pt x="18827" y="9381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5" name="Freeform 662"/>
            <p:cNvSpPr/>
            <p:nvPr/>
          </p:nvSpPr>
          <p:spPr>
            <a:xfrm rot="21352145">
              <a:off x="5261452" y="646325"/>
              <a:ext cx="584613" cy="48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553" extrusionOk="0">
                  <a:moveTo>
                    <a:pt x="11209" y="4"/>
                  </a:moveTo>
                  <a:cubicBezTo>
                    <a:pt x="8896" y="-42"/>
                    <a:pt x="6760" y="330"/>
                    <a:pt x="5516" y="612"/>
                  </a:cubicBezTo>
                  <a:cubicBezTo>
                    <a:pt x="448" y="1742"/>
                    <a:pt x="-272" y="8020"/>
                    <a:pt x="73" y="11190"/>
                  </a:cubicBezTo>
                  <a:cubicBezTo>
                    <a:pt x="562" y="14488"/>
                    <a:pt x="2682" y="17103"/>
                    <a:pt x="5391" y="17735"/>
                  </a:cubicBezTo>
                  <a:cubicBezTo>
                    <a:pt x="5511" y="18682"/>
                    <a:pt x="5883" y="20938"/>
                    <a:pt x="6767" y="21540"/>
                  </a:cubicBezTo>
                  <a:cubicBezTo>
                    <a:pt x="6826" y="21558"/>
                    <a:pt x="6896" y="21558"/>
                    <a:pt x="6955" y="21540"/>
                  </a:cubicBezTo>
                  <a:lnTo>
                    <a:pt x="7080" y="21540"/>
                  </a:lnTo>
                  <a:cubicBezTo>
                    <a:pt x="7177" y="21498"/>
                    <a:pt x="7220" y="21422"/>
                    <a:pt x="7268" y="21311"/>
                  </a:cubicBezTo>
                  <a:cubicBezTo>
                    <a:pt x="7342" y="21111"/>
                    <a:pt x="7428" y="20842"/>
                    <a:pt x="7518" y="20550"/>
                  </a:cubicBezTo>
                  <a:cubicBezTo>
                    <a:pt x="7715" y="19823"/>
                    <a:pt x="8015" y="19183"/>
                    <a:pt x="8394" y="18572"/>
                  </a:cubicBezTo>
                  <a:lnTo>
                    <a:pt x="9457" y="18572"/>
                  </a:lnTo>
                  <a:cubicBezTo>
                    <a:pt x="11647" y="18481"/>
                    <a:pt x="16203" y="18313"/>
                    <a:pt x="18842" y="15908"/>
                  </a:cubicBezTo>
                  <a:cubicBezTo>
                    <a:pt x="20460" y="14418"/>
                    <a:pt x="21328" y="12055"/>
                    <a:pt x="21220" y="9592"/>
                  </a:cubicBezTo>
                  <a:cubicBezTo>
                    <a:pt x="21131" y="6546"/>
                    <a:pt x="19904" y="3717"/>
                    <a:pt x="17841" y="1982"/>
                  </a:cubicBezTo>
                  <a:cubicBezTo>
                    <a:pt x="16012" y="534"/>
                    <a:pt x="13522" y="49"/>
                    <a:pt x="11209" y="4"/>
                  </a:cubicBezTo>
                  <a:close/>
                  <a:moveTo>
                    <a:pt x="10834" y="765"/>
                  </a:moveTo>
                  <a:cubicBezTo>
                    <a:pt x="13115" y="618"/>
                    <a:pt x="15401" y="1253"/>
                    <a:pt x="17403" y="2591"/>
                  </a:cubicBezTo>
                  <a:cubicBezTo>
                    <a:pt x="19265" y="4146"/>
                    <a:pt x="20387" y="6697"/>
                    <a:pt x="20469" y="9440"/>
                  </a:cubicBezTo>
                  <a:cubicBezTo>
                    <a:pt x="20624" y="11654"/>
                    <a:pt x="19858" y="13798"/>
                    <a:pt x="18404" y="15147"/>
                  </a:cubicBezTo>
                  <a:cubicBezTo>
                    <a:pt x="15960" y="17370"/>
                    <a:pt x="11554" y="17491"/>
                    <a:pt x="9395" y="17582"/>
                  </a:cubicBezTo>
                  <a:cubicBezTo>
                    <a:pt x="8958" y="17571"/>
                    <a:pt x="8513" y="17650"/>
                    <a:pt x="8081" y="17735"/>
                  </a:cubicBezTo>
                  <a:cubicBezTo>
                    <a:pt x="8032" y="17717"/>
                    <a:pt x="8005" y="17717"/>
                    <a:pt x="7956" y="17735"/>
                  </a:cubicBezTo>
                  <a:cubicBezTo>
                    <a:pt x="7426" y="18448"/>
                    <a:pt x="6997" y="19251"/>
                    <a:pt x="6767" y="20170"/>
                  </a:cubicBezTo>
                  <a:cubicBezTo>
                    <a:pt x="6383" y="19215"/>
                    <a:pt x="6171" y="18183"/>
                    <a:pt x="6079" y="17126"/>
                  </a:cubicBezTo>
                  <a:cubicBezTo>
                    <a:pt x="6060" y="16934"/>
                    <a:pt x="5920" y="16796"/>
                    <a:pt x="5766" y="16745"/>
                  </a:cubicBezTo>
                  <a:cubicBezTo>
                    <a:pt x="3253" y="16284"/>
                    <a:pt x="1241" y="13994"/>
                    <a:pt x="761" y="10962"/>
                  </a:cubicBezTo>
                  <a:cubicBezTo>
                    <a:pt x="761" y="10962"/>
                    <a:pt x="3" y="2630"/>
                    <a:pt x="5641" y="1373"/>
                  </a:cubicBezTo>
                  <a:cubicBezTo>
                    <a:pt x="7362" y="982"/>
                    <a:pt x="9083" y="786"/>
                    <a:pt x="10834" y="765"/>
                  </a:cubicBezTo>
                  <a:close/>
                  <a:moveTo>
                    <a:pt x="16027" y="4874"/>
                  </a:moveTo>
                  <a:cubicBezTo>
                    <a:pt x="15078" y="5004"/>
                    <a:pt x="14078" y="5094"/>
                    <a:pt x="13149" y="5330"/>
                  </a:cubicBezTo>
                  <a:cubicBezTo>
                    <a:pt x="12928" y="5384"/>
                    <a:pt x="12731" y="5455"/>
                    <a:pt x="12523" y="5559"/>
                  </a:cubicBezTo>
                  <a:cubicBezTo>
                    <a:pt x="12280" y="5704"/>
                    <a:pt x="12043" y="5852"/>
                    <a:pt x="11772" y="5863"/>
                  </a:cubicBezTo>
                  <a:cubicBezTo>
                    <a:pt x="11628" y="5827"/>
                    <a:pt x="11458" y="5731"/>
                    <a:pt x="11334" y="5635"/>
                  </a:cubicBezTo>
                  <a:cubicBezTo>
                    <a:pt x="11153" y="5469"/>
                    <a:pt x="10936" y="5407"/>
                    <a:pt x="10709" y="5407"/>
                  </a:cubicBezTo>
                  <a:cubicBezTo>
                    <a:pt x="10413" y="5414"/>
                    <a:pt x="10162" y="5527"/>
                    <a:pt x="9958" y="5787"/>
                  </a:cubicBezTo>
                  <a:cubicBezTo>
                    <a:pt x="9838" y="5915"/>
                    <a:pt x="9782" y="5939"/>
                    <a:pt x="9708" y="5939"/>
                  </a:cubicBezTo>
                  <a:cubicBezTo>
                    <a:pt x="9624" y="5909"/>
                    <a:pt x="9533" y="5841"/>
                    <a:pt x="9457" y="5787"/>
                  </a:cubicBezTo>
                  <a:cubicBezTo>
                    <a:pt x="9143" y="5482"/>
                    <a:pt x="8759" y="5430"/>
                    <a:pt x="8394" y="5635"/>
                  </a:cubicBezTo>
                  <a:cubicBezTo>
                    <a:pt x="8105" y="5789"/>
                    <a:pt x="7865" y="6065"/>
                    <a:pt x="7706" y="6396"/>
                  </a:cubicBezTo>
                  <a:cubicBezTo>
                    <a:pt x="7511" y="6724"/>
                    <a:pt x="7418" y="6758"/>
                    <a:pt x="7268" y="6776"/>
                  </a:cubicBezTo>
                  <a:cubicBezTo>
                    <a:pt x="7004" y="6590"/>
                    <a:pt x="6742" y="6418"/>
                    <a:pt x="6517" y="6168"/>
                  </a:cubicBezTo>
                  <a:cubicBezTo>
                    <a:pt x="6360" y="5990"/>
                    <a:pt x="6198" y="5772"/>
                    <a:pt x="6016" y="5635"/>
                  </a:cubicBezTo>
                  <a:cubicBezTo>
                    <a:pt x="5888" y="5516"/>
                    <a:pt x="5707" y="5516"/>
                    <a:pt x="5578" y="5635"/>
                  </a:cubicBezTo>
                  <a:cubicBezTo>
                    <a:pt x="5402" y="5850"/>
                    <a:pt x="5273" y="6139"/>
                    <a:pt x="5140" y="6396"/>
                  </a:cubicBezTo>
                  <a:cubicBezTo>
                    <a:pt x="5005" y="6651"/>
                    <a:pt x="4712" y="7197"/>
                    <a:pt x="4577" y="7233"/>
                  </a:cubicBezTo>
                  <a:cubicBezTo>
                    <a:pt x="4442" y="7269"/>
                    <a:pt x="3952" y="6903"/>
                    <a:pt x="3576" y="6320"/>
                  </a:cubicBezTo>
                  <a:lnTo>
                    <a:pt x="3201" y="5787"/>
                  </a:lnTo>
                  <a:cubicBezTo>
                    <a:pt x="3057" y="5606"/>
                    <a:pt x="2787" y="5613"/>
                    <a:pt x="2638" y="5787"/>
                  </a:cubicBezTo>
                  <a:cubicBezTo>
                    <a:pt x="2485" y="5976"/>
                    <a:pt x="2495" y="6219"/>
                    <a:pt x="2638" y="6396"/>
                  </a:cubicBezTo>
                  <a:cubicBezTo>
                    <a:pt x="2750" y="6540"/>
                    <a:pt x="2853" y="6693"/>
                    <a:pt x="2951" y="6852"/>
                  </a:cubicBezTo>
                  <a:cubicBezTo>
                    <a:pt x="3311" y="7399"/>
                    <a:pt x="3793" y="8146"/>
                    <a:pt x="4452" y="8146"/>
                  </a:cubicBezTo>
                  <a:lnTo>
                    <a:pt x="4765" y="8146"/>
                  </a:lnTo>
                  <a:cubicBezTo>
                    <a:pt x="5185" y="8019"/>
                    <a:pt x="5466" y="7475"/>
                    <a:pt x="5766" y="6929"/>
                  </a:cubicBezTo>
                  <a:lnTo>
                    <a:pt x="5954" y="6700"/>
                  </a:lnTo>
                  <a:lnTo>
                    <a:pt x="6079" y="6852"/>
                  </a:lnTo>
                  <a:cubicBezTo>
                    <a:pt x="6649" y="7436"/>
                    <a:pt x="6920" y="7671"/>
                    <a:pt x="7205" y="7690"/>
                  </a:cubicBezTo>
                  <a:cubicBezTo>
                    <a:pt x="7662" y="7715"/>
                    <a:pt x="8133" y="7429"/>
                    <a:pt x="8331" y="6929"/>
                  </a:cubicBezTo>
                  <a:cubicBezTo>
                    <a:pt x="8466" y="6710"/>
                    <a:pt x="8494" y="6545"/>
                    <a:pt x="8644" y="6472"/>
                  </a:cubicBezTo>
                  <a:cubicBezTo>
                    <a:pt x="8794" y="6399"/>
                    <a:pt x="8902" y="6457"/>
                    <a:pt x="9082" y="6548"/>
                  </a:cubicBezTo>
                  <a:cubicBezTo>
                    <a:pt x="9270" y="6715"/>
                    <a:pt x="9475" y="6841"/>
                    <a:pt x="9708" y="6852"/>
                  </a:cubicBezTo>
                  <a:cubicBezTo>
                    <a:pt x="9971" y="6845"/>
                    <a:pt x="10219" y="6709"/>
                    <a:pt x="10396" y="6472"/>
                  </a:cubicBezTo>
                  <a:cubicBezTo>
                    <a:pt x="10471" y="6363"/>
                    <a:pt x="10592" y="6327"/>
                    <a:pt x="10709" y="6320"/>
                  </a:cubicBezTo>
                  <a:cubicBezTo>
                    <a:pt x="10803" y="6355"/>
                    <a:pt x="10937" y="6335"/>
                    <a:pt x="11022" y="6396"/>
                  </a:cubicBezTo>
                  <a:cubicBezTo>
                    <a:pt x="11235" y="6573"/>
                    <a:pt x="11452" y="6750"/>
                    <a:pt x="11710" y="6776"/>
                  </a:cubicBezTo>
                  <a:cubicBezTo>
                    <a:pt x="12076" y="6759"/>
                    <a:pt x="12436" y="6647"/>
                    <a:pt x="12773" y="6472"/>
                  </a:cubicBezTo>
                  <a:cubicBezTo>
                    <a:pt x="12942" y="6383"/>
                    <a:pt x="13094" y="6288"/>
                    <a:pt x="13274" y="6244"/>
                  </a:cubicBezTo>
                  <a:cubicBezTo>
                    <a:pt x="14188" y="6025"/>
                    <a:pt x="15190" y="5896"/>
                    <a:pt x="16089" y="5787"/>
                  </a:cubicBezTo>
                  <a:cubicBezTo>
                    <a:pt x="16295" y="5759"/>
                    <a:pt x="16425" y="5504"/>
                    <a:pt x="16402" y="5254"/>
                  </a:cubicBezTo>
                  <a:cubicBezTo>
                    <a:pt x="16386" y="5007"/>
                    <a:pt x="16225" y="4856"/>
                    <a:pt x="16027" y="4874"/>
                  </a:cubicBezTo>
                  <a:close/>
                  <a:moveTo>
                    <a:pt x="18529" y="8146"/>
                  </a:moveTo>
                  <a:cubicBezTo>
                    <a:pt x="17869" y="7885"/>
                    <a:pt x="17092" y="8036"/>
                    <a:pt x="16527" y="8527"/>
                  </a:cubicBezTo>
                  <a:cubicBezTo>
                    <a:pt x="16225" y="8786"/>
                    <a:pt x="15893" y="8932"/>
                    <a:pt x="15526" y="8983"/>
                  </a:cubicBezTo>
                  <a:cubicBezTo>
                    <a:pt x="15314" y="8991"/>
                    <a:pt x="15129" y="8915"/>
                    <a:pt x="14963" y="8755"/>
                  </a:cubicBezTo>
                  <a:cubicBezTo>
                    <a:pt x="14711" y="8538"/>
                    <a:pt x="14395" y="8408"/>
                    <a:pt x="14087" y="8374"/>
                  </a:cubicBezTo>
                  <a:cubicBezTo>
                    <a:pt x="13639" y="8373"/>
                    <a:pt x="13206" y="8587"/>
                    <a:pt x="12898" y="8983"/>
                  </a:cubicBezTo>
                  <a:cubicBezTo>
                    <a:pt x="12772" y="9136"/>
                    <a:pt x="12675" y="9251"/>
                    <a:pt x="12523" y="9364"/>
                  </a:cubicBezTo>
                  <a:cubicBezTo>
                    <a:pt x="10679" y="10584"/>
                    <a:pt x="7400" y="10600"/>
                    <a:pt x="5015" y="10581"/>
                  </a:cubicBezTo>
                  <a:lnTo>
                    <a:pt x="4077" y="10581"/>
                  </a:lnTo>
                  <a:cubicBezTo>
                    <a:pt x="3870" y="10581"/>
                    <a:pt x="3701" y="10786"/>
                    <a:pt x="3701" y="11038"/>
                  </a:cubicBezTo>
                  <a:cubicBezTo>
                    <a:pt x="3709" y="11285"/>
                    <a:pt x="3873" y="11485"/>
                    <a:pt x="4077" y="11495"/>
                  </a:cubicBezTo>
                  <a:lnTo>
                    <a:pt x="5829" y="11495"/>
                  </a:lnTo>
                  <a:cubicBezTo>
                    <a:pt x="8214" y="11702"/>
                    <a:pt x="10612" y="11271"/>
                    <a:pt x="12836" y="10201"/>
                  </a:cubicBezTo>
                  <a:cubicBezTo>
                    <a:pt x="13040" y="10064"/>
                    <a:pt x="13235" y="9869"/>
                    <a:pt x="13399" y="9668"/>
                  </a:cubicBezTo>
                  <a:cubicBezTo>
                    <a:pt x="13566" y="9435"/>
                    <a:pt x="13833" y="9298"/>
                    <a:pt x="14087" y="9288"/>
                  </a:cubicBezTo>
                  <a:cubicBezTo>
                    <a:pt x="14271" y="9323"/>
                    <a:pt x="14436" y="9383"/>
                    <a:pt x="14588" y="9516"/>
                  </a:cubicBezTo>
                  <a:cubicBezTo>
                    <a:pt x="14884" y="9789"/>
                    <a:pt x="15219" y="9935"/>
                    <a:pt x="15589" y="9896"/>
                  </a:cubicBezTo>
                  <a:cubicBezTo>
                    <a:pt x="16059" y="9825"/>
                    <a:pt x="16504" y="9676"/>
                    <a:pt x="16903" y="9364"/>
                  </a:cubicBezTo>
                  <a:cubicBezTo>
                    <a:pt x="17276" y="8993"/>
                    <a:pt x="17822" y="8869"/>
                    <a:pt x="18279" y="9059"/>
                  </a:cubicBezTo>
                  <a:cubicBezTo>
                    <a:pt x="18477" y="9133"/>
                    <a:pt x="18646" y="8992"/>
                    <a:pt x="18717" y="8755"/>
                  </a:cubicBezTo>
                  <a:cubicBezTo>
                    <a:pt x="18777" y="8514"/>
                    <a:pt x="18724" y="8232"/>
                    <a:pt x="18529" y="8146"/>
                  </a:cubicBezTo>
                  <a:close/>
                  <a:moveTo>
                    <a:pt x="16277" y="11875"/>
                  </a:moveTo>
                  <a:cubicBezTo>
                    <a:pt x="16228" y="11884"/>
                    <a:pt x="16194" y="11920"/>
                    <a:pt x="16152" y="11951"/>
                  </a:cubicBezTo>
                  <a:cubicBezTo>
                    <a:pt x="15573" y="12175"/>
                    <a:pt x="15000" y="12372"/>
                    <a:pt x="14400" y="12484"/>
                  </a:cubicBezTo>
                  <a:cubicBezTo>
                    <a:pt x="13951" y="12565"/>
                    <a:pt x="13526" y="12651"/>
                    <a:pt x="13086" y="12788"/>
                  </a:cubicBezTo>
                  <a:cubicBezTo>
                    <a:pt x="12825" y="12873"/>
                    <a:pt x="12521" y="13035"/>
                    <a:pt x="12273" y="13169"/>
                  </a:cubicBezTo>
                  <a:cubicBezTo>
                    <a:pt x="11944" y="13367"/>
                    <a:pt x="11637" y="13431"/>
                    <a:pt x="11272" y="13473"/>
                  </a:cubicBezTo>
                  <a:cubicBezTo>
                    <a:pt x="10987" y="13471"/>
                    <a:pt x="10667" y="13427"/>
                    <a:pt x="10396" y="13321"/>
                  </a:cubicBezTo>
                  <a:cubicBezTo>
                    <a:pt x="10017" y="13182"/>
                    <a:pt x="9603" y="13162"/>
                    <a:pt x="9207" y="13169"/>
                  </a:cubicBezTo>
                  <a:cubicBezTo>
                    <a:pt x="8635" y="13227"/>
                    <a:pt x="8073" y="13301"/>
                    <a:pt x="7518" y="13473"/>
                  </a:cubicBezTo>
                  <a:cubicBezTo>
                    <a:pt x="6897" y="13660"/>
                    <a:pt x="6278" y="13785"/>
                    <a:pt x="5641" y="13854"/>
                  </a:cubicBezTo>
                  <a:cubicBezTo>
                    <a:pt x="5434" y="13843"/>
                    <a:pt x="5274" y="14059"/>
                    <a:pt x="5266" y="14310"/>
                  </a:cubicBezTo>
                  <a:cubicBezTo>
                    <a:pt x="5265" y="14559"/>
                    <a:pt x="5438" y="14748"/>
                    <a:pt x="5641" y="14767"/>
                  </a:cubicBezTo>
                  <a:cubicBezTo>
                    <a:pt x="6318" y="14696"/>
                    <a:pt x="6983" y="14582"/>
                    <a:pt x="7643" y="14386"/>
                  </a:cubicBezTo>
                  <a:cubicBezTo>
                    <a:pt x="8160" y="14230"/>
                    <a:pt x="8676" y="14143"/>
                    <a:pt x="9207" y="14082"/>
                  </a:cubicBezTo>
                  <a:cubicBezTo>
                    <a:pt x="9533" y="14072"/>
                    <a:pt x="9838" y="14104"/>
                    <a:pt x="10146" y="14234"/>
                  </a:cubicBezTo>
                  <a:cubicBezTo>
                    <a:pt x="10483" y="14345"/>
                    <a:pt x="10859" y="14377"/>
                    <a:pt x="11209" y="14386"/>
                  </a:cubicBezTo>
                  <a:cubicBezTo>
                    <a:pt x="11667" y="14340"/>
                    <a:pt x="12109" y="14248"/>
                    <a:pt x="12523" y="14006"/>
                  </a:cubicBezTo>
                  <a:cubicBezTo>
                    <a:pt x="12748" y="13897"/>
                    <a:pt x="13001" y="13774"/>
                    <a:pt x="13211" y="13701"/>
                  </a:cubicBezTo>
                  <a:cubicBezTo>
                    <a:pt x="13421" y="13629"/>
                    <a:pt x="14043" y="13488"/>
                    <a:pt x="14463" y="13397"/>
                  </a:cubicBezTo>
                  <a:cubicBezTo>
                    <a:pt x="15132" y="13283"/>
                    <a:pt x="15765" y="13061"/>
                    <a:pt x="16402" y="12788"/>
                  </a:cubicBezTo>
                  <a:cubicBezTo>
                    <a:pt x="16607" y="12749"/>
                    <a:pt x="16748" y="12504"/>
                    <a:pt x="16715" y="12256"/>
                  </a:cubicBezTo>
                  <a:cubicBezTo>
                    <a:pt x="16682" y="12007"/>
                    <a:pt x="16481" y="11836"/>
                    <a:pt x="16277" y="11875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6" name="Freeform 586"/>
            <p:cNvSpPr/>
            <p:nvPr/>
          </p:nvSpPr>
          <p:spPr>
            <a:xfrm rot="667436">
              <a:off x="615098" y="4408265"/>
              <a:ext cx="787368" cy="52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22" extrusionOk="0">
                  <a:moveTo>
                    <a:pt x="20979" y="5928"/>
                  </a:moveTo>
                  <a:cubicBezTo>
                    <a:pt x="20979" y="5928"/>
                    <a:pt x="20979" y="5928"/>
                    <a:pt x="20912" y="5794"/>
                  </a:cubicBezTo>
                  <a:cubicBezTo>
                    <a:pt x="20918" y="5649"/>
                    <a:pt x="20918" y="5504"/>
                    <a:pt x="20912" y="5359"/>
                  </a:cubicBezTo>
                  <a:cubicBezTo>
                    <a:pt x="20437" y="1850"/>
                    <a:pt x="18221" y="-474"/>
                    <a:pt x="15880" y="82"/>
                  </a:cubicBezTo>
                  <a:cubicBezTo>
                    <a:pt x="13352" y="434"/>
                    <a:pt x="11845" y="4019"/>
                    <a:pt x="10947" y="6163"/>
                  </a:cubicBezTo>
                  <a:lnTo>
                    <a:pt x="10603" y="6933"/>
                  </a:lnTo>
                  <a:cubicBezTo>
                    <a:pt x="10404" y="6833"/>
                    <a:pt x="10016" y="6582"/>
                    <a:pt x="9650" y="6364"/>
                  </a:cubicBezTo>
                  <a:cubicBezTo>
                    <a:pt x="8669" y="5669"/>
                    <a:pt x="7649" y="5109"/>
                    <a:pt x="6602" y="4689"/>
                  </a:cubicBezTo>
                  <a:cubicBezTo>
                    <a:pt x="3950" y="4017"/>
                    <a:pt x="1349" y="6237"/>
                    <a:pt x="361" y="10016"/>
                  </a:cubicBezTo>
                  <a:cubicBezTo>
                    <a:pt x="44" y="11128"/>
                    <a:pt x="-67" y="12350"/>
                    <a:pt x="39" y="13550"/>
                  </a:cubicBezTo>
                  <a:cubicBezTo>
                    <a:pt x="39" y="13550"/>
                    <a:pt x="39" y="13550"/>
                    <a:pt x="39" y="13550"/>
                  </a:cubicBezTo>
                  <a:cubicBezTo>
                    <a:pt x="162" y="16019"/>
                    <a:pt x="1044" y="18259"/>
                    <a:pt x="2423" y="19598"/>
                  </a:cubicBezTo>
                  <a:cubicBezTo>
                    <a:pt x="3406" y="20594"/>
                    <a:pt x="4564" y="21125"/>
                    <a:pt x="5748" y="21122"/>
                  </a:cubicBezTo>
                  <a:cubicBezTo>
                    <a:pt x="6503" y="21126"/>
                    <a:pt x="7253" y="20933"/>
                    <a:pt x="7965" y="20552"/>
                  </a:cubicBezTo>
                  <a:cubicBezTo>
                    <a:pt x="9815" y="19377"/>
                    <a:pt x="11442" y="17523"/>
                    <a:pt x="12698" y="15159"/>
                  </a:cubicBezTo>
                  <a:cubicBezTo>
                    <a:pt x="13618" y="15410"/>
                    <a:pt x="16656" y="16097"/>
                    <a:pt x="18341" y="14539"/>
                  </a:cubicBezTo>
                  <a:cubicBezTo>
                    <a:pt x="20646" y="12478"/>
                    <a:pt x="21533" y="9563"/>
                    <a:pt x="20979" y="5928"/>
                  </a:cubicBezTo>
                  <a:close/>
                  <a:moveTo>
                    <a:pt x="871" y="10300"/>
                  </a:moveTo>
                  <a:cubicBezTo>
                    <a:pt x="1758" y="6892"/>
                    <a:pt x="4099" y="4882"/>
                    <a:pt x="6491" y="5476"/>
                  </a:cubicBezTo>
                  <a:cubicBezTo>
                    <a:pt x="7503" y="5906"/>
                    <a:pt x="8490" y="6467"/>
                    <a:pt x="9439" y="7151"/>
                  </a:cubicBezTo>
                  <a:lnTo>
                    <a:pt x="10071" y="7536"/>
                  </a:lnTo>
                  <a:cubicBezTo>
                    <a:pt x="10071" y="7536"/>
                    <a:pt x="10071" y="7536"/>
                    <a:pt x="10071" y="7536"/>
                  </a:cubicBezTo>
                  <a:cubicBezTo>
                    <a:pt x="10637" y="7838"/>
                    <a:pt x="11180" y="8240"/>
                    <a:pt x="11767" y="8608"/>
                  </a:cubicBezTo>
                  <a:cubicBezTo>
                    <a:pt x="12919" y="9535"/>
                    <a:pt x="14181" y="10105"/>
                    <a:pt x="15481" y="10284"/>
                  </a:cubicBezTo>
                  <a:cubicBezTo>
                    <a:pt x="16237" y="10298"/>
                    <a:pt x="16970" y="9893"/>
                    <a:pt x="17542" y="9145"/>
                  </a:cubicBezTo>
                  <a:cubicBezTo>
                    <a:pt x="17720" y="8914"/>
                    <a:pt x="17874" y="8642"/>
                    <a:pt x="17997" y="8340"/>
                  </a:cubicBezTo>
                  <a:cubicBezTo>
                    <a:pt x="18275" y="7716"/>
                    <a:pt x="18390" y="6958"/>
                    <a:pt x="18318" y="6213"/>
                  </a:cubicBezTo>
                  <a:cubicBezTo>
                    <a:pt x="18166" y="5035"/>
                    <a:pt x="17608" y="4070"/>
                    <a:pt x="16855" y="3684"/>
                  </a:cubicBezTo>
                  <a:cubicBezTo>
                    <a:pt x="16527" y="3490"/>
                    <a:pt x="16172" y="3432"/>
                    <a:pt x="15824" y="3516"/>
                  </a:cubicBezTo>
                  <a:cubicBezTo>
                    <a:pt x="14549" y="3818"/>
                    <a:pt x="13507" y="5895"/>
                    <a:pt x="12776" y="7402"/>
                  </a:cubicBezTo>
                  <a:lnTo>
                    <a:pt x="12421" y="8089"/>
                  </a:lnTo>
                  <a:lnTo>
                    <a:pt x="11124" y="7218"/>
                  </a:lnTo>
                  <a:lnTo>
                    <a:pt x="11412" y="6548"/>
                  </a:lnTo>
                  <a:cubicBezTo>
                    <a:pt x="12255" y="4538"/>
                    <a:pt x="13629" y="1188"/>
                    <a:pt x="15935" y="853"/>
                  </a:cubicBezTo>
                  <a:cubicBezTo>
                    <a:pt x="17994" y="376"/>
                    <a:pt x="19940" y="2413"/>
                    <a:pt x="20369" y="5493"/>
                  </a:cubicBezTo>
                  <a:cubicBezTo>
                    <a:pt x="20602" y="7989"/>
                    <a:pt x="18939" y="11121"/>
                    <a:pt x="17354" y="12193"/>
                  </a:cubicBezTo>
                  <a:cubicBezTo>
                    <a:pt x="16085" y="12862"/>
                    <a:pt x="14709" y="12915"/>
                    <a:pt x="13419" y="12344"/>
                  </a:cubicBezTo>
                  <a:cubicBezTo>
                    <a:pt x="13042" y="12244"/>
                    <a:pt x="12665" y="12143"/>
                    <a:pt x="12310" y="12076"/>
                  </a:cubicBezTo>
                  <a:cubicBezTo>
                    <a:pt x="12310" y="12076"/>
                    <a:pt x="12310" y="12076"/>
                    <a:pt x="12310" y="12076"/>
                  </a:cubicBezTo>
                  <a:cubicBezTo>
                    <a:pt x="11590" y="11741"/>
                    <a:pt x="10858" y="11339"/>
                    <a:pt x="10093" y="10954"/>
                  </a:cubicBezTo>
                  <a:lnTo>
                    <a:pt x="9373" y="10552"/>
                  </a:lnTo>
                  <a:cubicBezTo>
                    <a:pt x="8961" y="10309"/>
                    <a:pt x="8561" y="10024"/>
                    <a:pt x="8176" y="9697"/>
                  </a:cubicBezTo>
                  <a:cubicBezTo>
                    <a:pt x="7413" y="8960"/>
                    <a:pt x="6540" y="8522"/>
                    <a:pt x="5637" y="8424"/>
                  </a:cubicBezTo>
                  <a:cubicBezTo>
                    <a:pt x="4730" y="8462"/>
                    <a:pt x="3874" y="9069"/>
                    <a:pt x="3276" y="10099"/>
                  </a:cubicBezTo>
                  <a:cubicBezTo>
                    <a:pt x="2886" y="10814"/>
                    <a:pt x="2724" y="11751"/>
                    <a:pt x="2833" y="12662"/>
                  </a:cubicBezTo>
                  <a:cubicBezTo>
                    <a:pt x="2928" y="13890"/>
                    <a:pt x="3546" y="14878"/>
                    <a:pt x="4351" y="15091"/>
                  </a:cubicBezTo>
                  <a:cubicBezTo>
                    <a:pt x="4539" y="15118"/>
                    <a:pt x="4729" y="15118"/>
                    <a:pt x="4917" y="15091"/>
                  </a:cubicBezTo>
                  <a:cubicBezTo>
                    <a:pt x="6740" y="14883"/>
                    <a:pt x="8433" y="13580"/>
                    <a:pt x="9617" y="11473"/>
                  </a:cubicBezTo>
                  <a:lnTo>
                    <a:pt x="9905" y="11641"/>
                  </a:lnTo>
                  <a:cubicBezTo>
                    <a:pt x="10426" y="11925"/>
                    <a:pt x="11013" y="12210"/>
                    <a:pt x="11501" y="12478"/>
                  </a:cubicBezTo>
                  <a:cubicBezTo>
                    <a:pt x="10710" y="13983"/>
                    <a:pt x="9781" y="15309"/>
                    <a:pt x="8741" y="16415"/>
                  </a:cubicBezTo>
                  <a:cubicBezTo>
                    <a:pt x="6413" y="18793"/>
                    <a:pt x="4207" y="18978"/>
                    <a:pt x="2168" y="16984"/>
                  </a:cubicBezTo>
                  <a:cubicBezTo>
                    <a:pt x="651" y="15605"/>
                    <a:pt x="87" y="12699"/>
                    <a:pt x="871" y="10300"/>
                  </a:cubicBezTo>
                  <a:close/>
                  <a:moveTo>
                    <a:pt x="15736" y="4387"/>
                  </a:moveTo>
                  <a:cubicBezTo>
                    <a:pt x="15822" y="4745"/>
                    <a:pt x="15933" y="5088"/>
                    <a:pt x="16068" y="5409"/>
                  </a:cubicBezTo>
                  <a:cubicBezTo>
                    <a:pt x="15870" y="5415"/>
                    <a:pt x="15674" y="5478"/>
                    <a:pt x="15492" y="5593"/>
                  </a:cubicBezTo>
                  <a:cubicBezTo>
                    <a:pt x="15415" y="5639"/>
                    <a:pt x="15340" y="5695"/>
                    <a:pt x="15270" y="5761"/>
                  </a:cubicBezTo>
                  <a:cubicBezTo>
                    <a:pt x="15270" y="5761"/>
                    <a:pt x="15270" y="5761"/>
                    <a:pt x="15270" y="5660"/>
                  </a:cubicBezTo>
                  <a:lnTo>
                    <a:pt x="14782" y="5242"/>
                  </a:lnTo>
                  <a:cubicBezTo>
                    <a:pt x="15054" y="4852"/>
                    <a:pt x="15379" y="4560"/>
                    <a:pt x="15736" y="4387"/>
                  </a:cubicBezTo>
                  <a:close/>
                  <a:moveTo>
                    <a:pt x="15736" y="6364"/>
                  </a:moveTo>
                  <a:cubicBezTo>
                    <a:pt x="16341" y="6109"/>
                    <a:pt x="16990" y="6329"/>
                    <a:pt x="17465" y="6950"/>
                  </a:cubicBezTo>
                  <a:cubicBezTo>
                    <a:pt x="17648" y="7211"/>
                    <a:pt x="17685" y="7631"/>
                    <a:pt x="17554" y="7955"/>
                  </a:cubicBezTo>
                  <a:cubicBezTo>
                    <a:pt x="17465" y="8157"/>
                    <a:pt x="17356" y="8338"/>
                    <a:pt x="17232" y="8491"/>
                  </a:cubicBezTo>
                  <a:cubicBezTo>
                    <a:pt x="16225" y="9582"/>
                    <a:pt x="14901" y="9737"/>
                    <a:pt x="13796" y="8893"/>
                  </a:cubicBezTo>
                  <a:cubicBezTo>
                    <a:pt x="14296" y="7842"/>
                    <a:pt x="14948" y="6977"/>
                    <a:pt x="15702" y="6364"/>
                  </a:cubicBezTo>
                  <a:close/>
                  <a:moveTo>
                    <a:pt x="16744" y="5510"/>
                  </a:moveTo>
                  <a:cubicBezTo>
                    <a:pt x="16744" y="5510"/>
                    <a:pt x="16744" y="5409"/>
                    <a:pt x="16744" y="5376"/>
                  </a:cubicBezTo>
                  <a:lnTo>
                    <a:pt x="16744" y="5258"/>
                  </a:lnTo>
                  <a:cubicBezTo>
                    <a:pt x="16617" y="4963"/>
                    <a:pt x="16502" y="4655"/>
                    <a:pt x="16401" y="4337"/>
                  </a:cubicBezTo>
                  <a:cubicBezTo>
                    <a:pt x="16525" y="4346"/>
                    <a:pt x="16648" y="4380"/>
                    <a:pt x="16766" y="4437"/>
                  </a:cubicBezTo>
                  <a:cubicBezTo>
                    <a:pt x="17330" y="4721"/>
                    <a:pt x="17752" y="5435"/>
                    <a:pt x="17875" y="6314"/>
                  </a:cubicBezTo>
                  <a:cubicBezTo>
                    <a:pt x="17548" y="5879"/>
                    <a:pt x="17143" y="5599"/>
                    <a:pt x="16711" y="5510"/>
                  </a:cubicBezTo>
                  <a:close/>
                  <a:moveTo>
                    <a:pt x="14350" y="5828"/>
                  </a:moveTo>
                  <a:cubicBezTo>
                    <a:pt x="14495" y="5978"/>
                    <a:pt x="14647" y="6112"/>
                    <a:pt x="14804" y="6230"/>
                  </a:cubicBezTo>
                  <a:cubicBezTo>
                    <a:pt x="14537" y="6524"/>
                    <a:pt x="14281" y="6843"/>
                    <a:pt x="14040" y="7185"/>
                  </a:cubicBezTo>
                  <a:cubicBezTo>
                    <a:pt x="14040" y="7185"/>
                    <a:pt x="14040" y="7185"/>
                    <a:pt x="14040" y="7185"/>
                  </a:cubicBezTo>
                  <a:cubicBezTo>
                    <a:pt x="13954" y="7093"/>
                    <a:pt x="13861" y="7019"/>
                    <a:pt x="13762" y="6967"/>
                  </a:cubicBezTo>
                  <a:cubicBezTo>
                    <a:pt x="13934" y="6573"/>
                    <a:pt x="14119" y="6193"/>
                    <a:pt x="14317" y="5828"/>
                  </a:cubicBezTo>
                  <a:close/>
                  <a:moveTo>
                    <a:pt x="13241" y="7888"/>
                  </a:moveTo>
                  <a:cubicBezTo>
                    <a:pt x="13282" y="7795"/>
                    <a:pt x="13327" y="7705"/>
                    <a:pt x="13374" y="7620"/>
                  </a:cubicBezTo>
                  <a:cubicBezTo>
                    <a:pt x="13474" y="7635"/>
                    <a:pt x="13569" y="7687"/>
                    <a:pt x="13652" y="7771"/>
                  </a:cubicBezTo>
                  <a:cubicBezTo>
                    <a:pt x="13500" y="8021"/>
                    <a:pt x="13363" y="8290"/>
                    <a:pt x="13241" y="8575"/>
                  </a:cubicBezTo>
                  <a:lnTo>
                    <a:pt x="12975" y="8424"/>
                  </a:lnTo>
                  <a:close/>
                  <a:moveTo>
                    <a:pt x="16766" y="14589"/>
                  </a:moveTo>
                  <a:cubicBezTo>
                    <a:pt x="16656" y="14220"/>
                    <a:pt x="16523" y="13818"/>
                    <a:pt x="16378" y="13416"/>
                  </a:cubicBezTo>
                  <a:cubicBezTo>
                    <a:pt x="16758" y="13335"/>
                    <a:pt x="17130" y="13189"/>
                    <a:pt x="17487" y="12981"/>
                  </a:cubicBezTo>
                  <a:cubicBezTo>
                    <a:pt x="17681" y="13287"/>
                    <a:pt x="17863" y="13612"/>
                    <a:pt x="18030" y="13952"/>
                  </a:cubicBezTo>
                  <a:cubicBezTo>
                    <a:pt x="17627" y="14269"/>
                    <a:pt x="17193" y="14484"/>
                    <a:pt x="16744" y="14589"/>
                  </a:cubicBezTo>
                  <a:close/>
                  <a:moveTo>
                    <a:pt x="8874" y="18944"/>
                  </a:moveTo>
                  <a:lnTo>
                    <a:pt x="8752" y="18743"/>
                  </a:lnTo>
                  <a:cubicBezTo>
                    <a:pt x="8580" y="18430"/>
                    <a:pt x="8386" y="18143"/>
                    <a:pt x="8176" y="17889"/>
                  </a:cubicBezTo>
                  <a:cubicBezTo>
                    <a:pt x="8596" y="17541"/>
                    <a:pt x="9000" y="17150"/>
                    <a:pt x="9384" y="16716"/>
                  </a:cubicBezTo>
                  <a:lnTo>
                    <a:pt x="9628" y="17035"/>
                  </a:lnTo>
                  <a:cubicBezTo>
                    <a:pt x="9787" y="17234"/>
                    <a:pt x="9939" y="17447"/>
                    <a:pt x="10082" y="17671"/>
                  </a:cubicBezTo>
                  <a:cubicBezTo>
                    <a:pt x="10082" y="17671"/>
                    <a:pt x="10149" y="17671"/>
                    <a:pt x="10182" y="17671"/>
                  </a:cubicBezTo>
                  <a:cubicBezTo>
                    <a:pt x="9772" y="18151"/>
                    <a:pt x="9339" y="18582"/>
                    <a:pt x="8885" y="18961"/>
                  </a:cubicBezTo>
                  <a:cubicBezTo>
                    <a:pt x="8885" y="18961"/>
                    <a:pt x="8863" y="18978"/>
                    <a:pt x="8852" y="18944"/>
                  </a:cubicBezTo>
                  <a:close/>
                  <a:moveTo>
                    <a:pt x="10492" y="17118"/>
                  </a:moveTo>
                  <a:cubicBezTo>
                    <a:pt x="10336" y="16857"/>
                    <a:pt x="10166" y="16616"/>
                    <a:pt x="9982" y="16398"/>
                  </a:cubicBezTo>
                  <a:lnTo>
                    <a:pt x="9827" y="16197"/>
                  </a:lnTo>
                  <a:cubicBezTo>
                    <a:pt x="10204" y="15745"/>
                    <a:pt x="10537" y="15293"/>
                    <a:pt x="10836" y="14857"/>
                  </a:cubicBezTo>
                  <a:lnTo>
                    <a:pt x="11036" y="15158"/>
                  </a:lnTo>
                  <a:cubicBezTo>
                    <a:pt x="11196" y="15330"/>
                    <a:pt x="11326" y="15561"/>
                    <a:pt x="11412" y="15829"/>
                  </a:cubicBezTo>
                  <a:cubicBezTo>
                    <a:pt x="11436" y="15886"/>
                    <a:pt x="11466" y="15937"/>
                    <a:pt x="11501" y="15979"/>
                  </a:cubicBezTo>
                  <a:cubicBezTo>
                    <a:pt x="11213" y="16415"/>
                    <a:pt x="10891" y="16867"/>
                    <a:pt x="10537" y="17319"/>
                  </a:cubicBezTo>
                  <a:cubicBezTo>
                    <a:pt x="10526" y="17245"/>
                    <a:pt x="10503" y="17176"/>
                    <a:pt x="10470" y="17118"/>
                  </a:cubicBezTo>
                  <a:close/>
                  <a:moveTo>
                    <a:pt x="11412" y="14522"/>
                  </a:moveTo>
                  <a:cubicBezTo>
                    <a:pt x="11344" y="14441"/>
                    <a:pt x="11281" y="14352"/>
                    <a:pt x="11224" y="14254"/>
                  </a:cubicBezTo>
                  <a:cubicBezTo>
                    <a:pt x="11459" y="13886"/>
                    <a:pt x="11681" y="13501"/>
                    <a:pt x="11889" y="13098"/>
                  </a:cubicBezTo>
                  <a:cubicBezTo>
                    <a:pt x="12005" y="13618"/>
                    <a:pt x="12165" y="14114"/>
                    <a:pt x="12366" y="14572"/>
                  </a:cubicBezTo>
                  <a:lnTo>
                    <a:pt x="11878" y="15376"/>
                  </a:lnTo>
                  <a:cubicBezTo>
                    <a:pt x="11750" y="15051"/>
                    <a:pt x="11585" y="14761"/>
                    <a:pt x="11390" y="14522"/>
                  </a:cubicBezTo>
                  <a:close/>
                  <a:moveTo>
                    <a:pt x="12876" y="14254"/>
                  </a:moveTo>
                  <a:cubicBezTo>
                    <a:pt x="12689" y="13824"/>
                    <a:pt x="12536" y="13363"/>
                    <a:pt x="12421" y="12880"/>
                  </a:cubicBezTo>
                  <a:lnTo>
                    <a:pt x="13330" y="13098"/>
                  </a:lnTo>
                  <a:lnTo>
                    <a:pt x="13663" y="13199"/>
                  </a:lnTo>
                  <a:cubicBezTo>
                    <a:pt x="13663" y="13199"/>
                    <a:pt x="13663" y="13199"/>
                    <a:pt x="13663" y="13199"/>
                  </a:cubicBezTo>
                  <a:cubicBezTo>
                    <a:pt x="13825" y="13717"/>
                    <a:pt x="14026" y="14206"/>
                    <a:pt x="14261" y="14656"/>
                  </a:cubicBezTo>
                  <a:cubicBezTo>
                    <a:pt x="13808" y="14603"/>
                    <a:pt x="13356" y="14513"/>
                    <a:pt x="12909" y="14388"/>
                  </a:cubicBezTo>
                  <a:cubicBezTo>
                    <a:pt x="12887" y="14338"/>
                    <a:pt x="12861" y="14293"/>
                    <a:pt x="12831" y="14254"/>
                  </a:cubicBezTo>
                  <a:close/>
                  <a:moveTo>
                    <a:pt x="7644" y="10133"/>
                  </a:moveTo>
                  <a:cubicBezTo>
                    <a:pt x="7710" y="10459"/>
                    <a:pt x="7799" y="10773"/>
                    <a:pt x="7910" y="11071"/>
                  </a:cubicBezTo>
                  <a:lnTo>
                    <a:pt x="7910" y="11272"/>
                  </a:lnTo>
                  <a:cubicBezTo>
                    <a:pt x="7665" y="11051"/>
                    <a:pt x="7414" y="10850"/>
                    <a:pt x="7156" y="10669"/>
                  </a:cubicBezTo>
                  <a:cubicBezTo>
                    <a:pt x="7080" y="10261"/>
                    <a:pt x="6952" y="9880"/>
                    <a:pt x="6779" y="9547"/>
                  </a:cubicBezTo>
                  <a:cubicBezTo>
                    <a:pt x="7075" y="9715"/>
                    <a:pt x="7363" y="9911"/>
                    <a:pt x="7644" y="10133"/>
                  </a:cubicBezTo>
                  <a:close/>
                  <a:moveTo>
                    <a:pt x="6058" y="9212"/>
                  </a:moveTo>
                  <a:cubicBezTo>
                    <a:pt x="6145" y="9465"/>
                    <a:pt x="6242" y="9711"/>
                    <a:pt x="6347" y="9949"/>
                  </a:cubicBezTo>
                  <a:lnTo>
                    <a:pt x="6491" y="10284"/>
                  </a:lnTo>
                  <a:cubicBezTo>
                    <a:pt x="6131" y="10125"/>
                    <a:pt x="5756" y="10062"/>
                    <a:pt x="5382" y="10099"/>
                  </a:cubicBezTo>
                  <a:lnTo>
                    <a:pt x="5249" y="10099"/>
                  </a:lnTo>
                  <a:cubicBezTo>
                    <a:pt x="5249" y="10099"/>
                    <a:pt x="5249" y="10099"/>
                    <a:pt x="5249" y="9982"/>
                  </a:cubicBezTo>
                  <a:cubicBezTo>
                    <a:pt x="5117" y="9802"/>
                    <a:pt x="4994" y="9606"/>
                    <a:pt x="4883" y="9396"/>
                  </a:cubicBezTo>
                  <a:cubicBezTo>
                    <a:pt x="5149" y="9240"/>
                    <a:pt x="5430" y="9149"/>
                    <a:pt x="5715" y="9128"/>
                  </a:cubicBezTo>
                  <a:lnTo>
                    <a:pt x="5781" y="9128"/>
                  </a:lnTo>
                  <a:cubicBezTo>
                    <a:pt x="5875" y="9150"/>
                    <a:pt x="5968" y="9184"/>
                    <a:pt x="6058" y="9228"/>
                  </a:cubicBezTo>
                  <a:close/>
                  <a:moveTo>
                    <a:pt x="4296" y="9781"/>
                  </a:moveTo>
                  <a:cubicBezTo>
                    <a:pt x="4418" y="9999"/>
                    <a:pt x="4518" y="10183"/>
                    <a:pt x="4617" y="10334"/>
                  </a:cubicBezTo>
                  <a:cubicBezTo>
                    <a:pt x="4150" y="10550"/>
                    <a:pt x="3726" y="10942"/>
                    <a:pt x="3387" y="11473"/>
                  </a:cubicBezTo>
                  <a:cubicBezTo>
                    <a:pt x="3444" y="11135"/>
                    <a:pt x="3550" y="10821"/>
                    <a:pt x="3697" y="10552"/>
                  </a:cubicBezTo>
                  <a:cubicBezTo>
                    <a:pt x="3866" y="10249"/>
                    <a:pt x="4068" y="9994"/>
                    <a:pt x="4296" y="9798"/>
                  </a:cubicBezTo>
                  <a:close/>
                  <a:moveTo>
                    <a:pt x="3575" y="13132"/>
                  </a:moveTo>
                  <a:cubicBezTo>
                    <a:pt x="3540" y="12753"/>
                    <a:pt x="3613" y="12370"/>
                    <a:pt x="3775" y="12076"/>
                  </a:cubicBezTo>
                  <a:cubicBezTo>
                    <a:pt x="4213" y="11428"/>
                    <a:pt x="4783" y="11021"/>
                    <a:pt x="5393" y="10920"/>
                  </a:cubicBezTo>
                  <a:cubicBezTo>
                    <a:pt x="6309" y="10927"/>
                    <a:pt x="7199" y="11380"/>
                    <a:pt x="7932" y="12210"/>
                  </a:cubicBezTo>
                  <a:lnTo>
                    <a:pt x="8164" y="12411"/>
                  </a:lnTo>
                  <a:cubicBezTo>
                    <a:pt x="7110" y="13662"/>
                    <a:pt x="5790" y="14293"/>
                    <a:pt x="4451" y="14187"/>
                  </a:cubicBezTo>
                  <a:cubicBezTo>
                    <a:pt x="4073" y="14097"/>
                    <a:pt x="3744" y="13743"/>
                    <a:pt x="3564" y="13232"/>
                  </a:cubicBezTo>
                  <a:cubicBezTo>
                    <a:pt x="3564" y="13232"/>
                    <a:pt x="3575" y="13182"/>
                    <a:pt x="3575" y="13148"/>
                  </a:cubicBezTo>
                  <a:close/>
                  <a:moveTo>
                    <a:pt x="8641" y="11825"/>
                  </a:moveTo>
                  <a:cubicBezTo>
                    <a:pt x="8653" y="11753"/>
                    <a:pt x="8653" y="11679"/>
                    <a:pt x="8641" y="11607"/>
                  </a:cubicBezTo>
                  <a:cubicBezTo>
                    <a:pt x="8574" y="11300"/>
                    <a:pt x="8488" y="11003"/>
                    <a:pt x="8386" y="10719"/>
                  </a:cubicBezTo>
                  <a:cubicBezTo>
                    <a:pt x="8608" y="10870"/>
                    <a:pt x="8830" y="11038"/>
                    <a:pt x="9051" y="11155"/>
                  </a:cubicBezTo>
                  <a:cubicBezTo>
                    <a:pt x="8928" y="11391"/>
                    <a:pt x="8791" y="11610"/>
                    <a:pt x="8641" y="11808"/>
                  </a:cubicBezTo>
                  <a:close/>
                  <a:moveTo>
                    <a:pt x="1635" y="17420"/>
                  </a:moveTo>
                  <a:lnTo>
                    <a:pt x="1857" y="17671"/>
                  </a:lnTo>
                  <a:cubicBezTo>
                    <a:pt x="2328" y="18139"/>
                    <a:pt x="2839" y="18505"/>
                    <a:pt x="3376" y="18760"/>
                  </a:cubicBezTo>
                  <a:cubicBezTo>
                    <a:pt x="3545" y="19079"/>
                    <a:pt x="3701" y="19415"/>
                    <a:pt x="3841" y="19765"/>
                  </a:cubicBezTo>
                  <a:cubicBezTo>
                    <a:pt x="3451" y="19547"/>
                    <a:pt x="3079" y="19260"/>
                    <a:pt x="2733" y="18911"/>
                  </a:cubicBezTo>
                  <a:cubicBezTo>
                    <a:pt x="2325" y="18496"/>
                    <a:pt x="1956" y="18000"/>
                    <a:pt x="1635" y="17437"/>
                  </a:cubicBezTo>
                  <a:close/>
                  <a:moveTo>
                    <a:pt x="4573" y="20184"/>
                  </a:moveTo>
                  <a:cubicBezTo>
                    <a:pt x="4477" y="19828"/>
                    <a:pt x="4355" y="19491"/>
                    <a:pt x="4207" y="19179"/>
                  </a:cubicBezTo>
                  <a:cubicBezTo>
                    <a:pt x="4475" y="19245"/>
                    <a:pt x="4745" y="19278"/>
                    <a:pt x="5016" y="19279"/>
                  </a:cubicBezTo>
                  <a:lnTo>
                    <a:pt x="5593" y="19279"/>
                  </a:lnTo>
                  <a:cubicBezTo>
                    <a:pt x="5770" y="19681"/>
                    <a:pt x="5970" y="20050"/>
                    <a:pt x="6169" y="20418"/>
                  </a:cubicBezTo>
                  <a:cubicBezTo>
                    <a:pt x="5632" y="20467"/>
                    <a:pt x="5094" y="20388"/>
                    <a:pt x="4573" y="20184"/>
                  </a:cubicBezTo>
                  <a:close/>
                  <a:moveTo>
                    <a:pt x="7788" y="19866"/>
                  </a:moveTo>
                  <a:cubicBezTo>
                    <a:pt x="7460" y="20041"/>
                    <a:pt x="7122" y="20170"/>
                    <a:pt x="6779" y="20251"/>
                  </a:cubicBezTo>
                  <a:cubicBezTo>
                    <a:pt x="6779" y="20251"/>
                    <a:pt x="6779" y="20251"/>
                    <a:pt x="6779" y="20150"/>
                  </a:cubicBezTo>
                  <a:cubicBezTo>
                    <a:pt x="6582" y="19802"/>
                    <a:pt x="6397" y="19439"/>
                    <a:pt x="6225" y="19061"/>
                  </a:cubicBezTo>
                  <a:cubicBezTo>
                    <a:pt x="6715" y="18898"/>
                    <a:pt x="7194" y="18662"/>
                    <a:pt x="7655" y="18358"/>
                  </a:cubicBezTo>
                  <a:cubicBezTo>
                    <a:pt x="7651" y="18391"/>
                    <a:pt x="7651" y="18425"/>
                    <a:pt x="7655" y="18458"/>
                  </a:cubicBezTo>
                  <a:cubicBezTo>
                    <a:pt x="7894" y="18711"/>
                    <a:pt x="8107" y="19016"/>
                    <a:pt x="8286" y="19363"/>
                  </a:cubicBezTo>
                  <a:lnTo>
                    <a:pt x="8353" y="19497"/>
                  </a:lnTo>
                  <a:cubicBezTo>
                    <a:pt x="8168" y="19608"/>
                    <a:pt x="7979" y="19703"/>
                    <a:pt x="7788" y="19782"/>
                  </a:cubicBezTo>
                  <a:close/>
                  <a:moveTo>
                    <a:pt x="14893" y="14840"/>
                  </a:moveTo>
                  <a:cubicBezTo>
                    <a:pt x="14904" y="14780"/>
                    <a:pt x="14904" y="14716"/>
                    <a:pt x="14893" y="14656"/>
                  </a:cubicBezTo>
                  <a:lnTo>
                    <a:pt x="14771" y="14421"/>
                  </a:lnTo>
                  <a:cubicBezTo>
                    <a:pt x="14616" y="14103"/>
                    <a:pt x="14472" y="13768"/>
                    <a:pt x="14339" y="13433"/>
                  </a:cubicBezTo>
                  <a:cubicBezTo>
                    <a:pt x="14812" y="13544"/>
                    <a:pt x="15290" y="13589"/>
                    <a:pt x="15769" y="13567"/>
                  </a:cubicBezTo>
                  <a:cubicBezTo>
                    <a:pt x="15924" y="13957"/>
                    <a:pt x="16065" y="14359"/>
                    <a:pt x="16190" y="14773"/>
                  </a:cubicBezTo>
                  <a:cubicBezTo>
                    <a:pt x="15758" y="14810"/>
                    <a:pt x="15325" y="14805"/>
                    <a:pt x="14893" y="14756"/>
                  </a:cubicBezTo>
                  <a:close/>
                  <a:moveTo>
                    <a:pt x="18429" y="13584"/>
                  </a:moveTo>
                  <a:cubicBezTo>
                    <a:pt x="18277" y="13270"/>
                    <a:pt x="18114" y="12968"/>
                    <a:pt x="17941" y="12679"/>
                  </a:cubicBezTo>
                  <a:cubicBezTo>
                    <a:pt x="18294" y="12380"/>
                    <a:pt x="18624" y="12027"/>
                    <a:pt x="18928" y="11624"/>
                  </a:cubicBezTo>
                  <a:cubicBezTo>
                    <a:pt x="19060" y="11891"/>
                    <a:pt x="19217" y="12128"/>
                    <a:pt x="19394" y="12327"/>
                  </a:cubicBezTo>
                  <a:cubicBezTo>
                    <a:pt x="19098" y="12759"/>
                    <a:pt x="18775" y="13147"/>
                    <a:pt x="18429" y="13483"/>
                  </a:cubicBezTo>
                  <a:close/>
                  <a:moveTo>
                    <a:pt x="19759" y="11741"/>
                  </a:moveTo>
                  <a:cubicBezTo>
                    <a:pt x="19759" y="11741"/>
                    <a:pt x="19759" y="11741"/>
                    <a:pt x="19759" y="11641"/>
                  </a:cubicBezTo>
                  <a:cubicBezTo>
                    <a:pt x="19612" y="11481"/>
                    <a:pt x="19481" y="11289"/>
                    <a:pt x="19371" y="11071"/>
                  </a:cubicBezTo>
                  <a:cubicBezTo>
                    <a:pt x="19891" y="10282"/>
                    <a:pt x="20311" y="9356"/>
                    <a:pt x="20613" y="8340"/>
                  </a:cubicBezTo>
                  <a:cubicBezTo>
                    <a:pt x="20556" y="9551"/>
                    <a:pt x="20259" y="10707"/>
                    <a:pt x="19759" y="11657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7" name="Freeform 591"/>
            <p:cNvSpPr/>
            <p:nvPr/>
          </p:nvSpPr>
          <p:spPr>
            <a:xfrm rot="667434" flipH="1">
              <a:off x="1106880" y="1123385"/>
              <a:ext cx="1180922" cy="179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71" extrusionOk="0">
                  <a:moveTo>
                    <a:pt x="6857" y="16"/>
                  </a:moveTo>
                  <a:cubicBezTo>
                    <a:pt x="3517" y="-29"/>
                    <a:pt x="908" y="-16"/>
                    <a:pt x="432" y="553"/>
                  </a:cubicBezTo>
                  <a:cubicBezTo>
                    <a:pt x="-141" y="1212"/>
                    <a:pt x="-28" y="3986"/>
                    <a:pt x="121" y="6759"/>
                  </a:cubicBezTo>
                  <a:lnTo>
                    <a:pt x="121" y="7132"/>
                  </a:lnTo>
                  <a:cubicBezTo>
                    <a:pt x="166" y="7993"/>
                    <a:pt x="353" y="8919"/>
                    <a:pt x="1394" y="9345"/>
                  </a:cubicBezTo>
                  <a:cubicBezTo>
                    <a:pt x="2414" y="9487"/>
                    <a:pt x="3459" y="9540"/>
                    <a:pt x="4498" y="9490"/>
                  </a:cubicBezTo>
                  <a:cubicBezTo>
                    <a:pt x="5718" y="9490"/>
                    <a:pt x="7264" y="9493"/>
                    <a:pt x="9123" y="9449"/>
                  </a:cubicBezTo>
                  <a:lnTo>
                    <a:pt x="9123" y="9718"/>
                  </a:lnTo>
                  <a:cubicBezTo>
                    <a:pt x="9123" y="10084"/>
                    <a:pt x="9123" y="10553"/>
                    <a:pt x="9123" y="10855"/>
                  </a:cubicBezTo>
                  <a:lnTo>
                    <a:pt x="8130" y="10897"/>
                  </a:lnTo>
                  <a:cubicBezTo>
                    <a:pt x="7386" y="10897"/>
                    <a:pt x="6557" y="10924"/>
                    <a:pt x="6237" y="10959"/>
                  </a:cubicBezTo>
                  <a:cubicBezTo>
                    <a:pt x="6152" y="10970"/>
                    <a:pt x="6090" y="11005"/>
                    <a:pt x="6081" y="11062"/>
                  </a:cubicBezTo>
                  <a:cubicBezTo>
                    <a:pt x="6081" y="11151"/>
                    <a:pt x="6081" y="11274"/>
                    <a:pt x="6081" y="11393"/>
                  </a:cubicBezTo>
                  <a:cubicBezTo>
                    <a:pt x="5295" y="11395"/>
                    <a:pt x="4519" y="11460"/>
                    <a:pt x="3753" y="11579"/>
                  </a:cubicBezTo>
                  <a:cubicBezTo>
                    <a:pt x="3670" y="11597"/>
                    <a:pt x="3625" y="11645"/>
                    <a:pt x="3629" y="11704"/>
                  </a:cubicBezTo>
                  <a:cubicBezTo>
                    <a:pt x="3690" y="12400"/>
                    <a:pt x="3811" y="13090"/>
                    <a:pt x="4033" y="13772"/>
                  </a:cubicBezTo>
                  <a:cubicBezTo>
                    <a:pt x="4051" y="13817"/>
                    <a:pt x="4119" y="13866"/>
                    <a:pt x="4188" y="13876"/>
                  </a:cubicBezTo>
                  <a:cubicBezTo>
                    <a:pt x="5847" y="14113"/>
                    <a:pt x="10992" y="13996"/>
                    <a:pt x="14742" y="13917"/>
                  </a:cubicBezTo>
                  <a:cubicBezTo>
                    <a:pt x="16595" y="13882"/>
                    <a:pt x="18209" y="13851"/>
                    <a:pt x="18715" y="13876"/>
                  </a:cubicBezTo>
                  <a:cubicBezTo>
                    <a:pt x="18782" y="14037"/>
                    <a:pt x="18828" y="14205"/>
                    <a:pt x="18839" y="14372"/>
                  </a:cubicBezTo>
                  <a:cubicBezTo>
                    <a:pt x="18839" y="14402"/>
                    <a:pt x="18839" y="14425"/>
                    <a:pt x="18839" y="14455"/>
                  </a:cubicBezTo>
                  <a:cubicBezTo>
                    <a:pt x="17307" y="14574"/>
                    <a:pt x="13633" y="14649"/>
                    <a:pt x="10955" y="14703"/>
                  </a:cubicBezTo>
                  <a:cubicBezTo>
                    <a:pt x="9802" y="14728"/>
                    <a:pt x="8845" y="14745"/>
                    <a:pt x="8316" y="14765"/>
                  </a:cubicBezTo>
                  <a:cubicBezTo>
                    <a:pt x="8235" y="14764"/>
                    <a:pt x="8148" y="14795"/>
                    <a:pt x="8130" y="14848"/>
                  </a:cubicBezTo>
                  <a:cubicBezTo>
                    <a:pt x="7870" y="15452"/>
                    <a:pt x="7971" y="15883"/>
                    <a:pt x="8410" y="16027"/>
                  </a:cubicBezTo>
                  <a:cubicBezTo>
                    <a:pt x="8610" y="16096"/>
                    <a:pt x="9571" y="16077"/>
                    <a:pt x="12041" y="16027"/>
                  </a:cubicBezTo>
                  <a:cubicBezTo>
                    <a:pt x="13891" y="15946"/>
                    <a:pt x="15746" y="15927"/>
                    <a:pt x="17598" y="15986"/>
                  </a:cubicBezTo>
                  <a:cubicBezTo>
                    <a:pt x="17598" y="16268"/>
                    <a:pt x="17598" y="16440"/>
                    <a:pt x="17598" y="16648"/>
                  </a:cubicBezTo>
                  <a:cubicBezTo>
                    <a:pt x="17598" y="16761"/>
                    <a:pt x="17598" y="16887"/>
                    <a:pt x="17598" y="17041"/>
                  </a:cubicBezTo>
                  <a:cubicBezTo>
                    <a:pt x="16714" y="17056"/>
                    <a:pt x="15952" y="17463"/>
                    <a:pt x="15735" y="18034"/>
                  </a:cubicBezTo>
                  <a:cubicBezTo>
                    <a:pt x="15511" y="18538"/>
                    <a:pt x="15441" y="19062"/>
                    <a:pt x="15518" y="19585"/>
                  </a:cubicBezTo>
                  <a:cubicBezTo>
                    <a:pt x="15511" y="19605"/>
                    <a:pt x="15511" y="19628"/>
                    <a:pt x="15518" y="19647"/>
                  </a:cubicBezTo>
                  <a:cubicBezTo>
                    <a:pt x="15509" y="20338"/>
                    <a:pt x="16040" y="20992"/>
                    <a:pt x="16915" y="21364"/>
                  </a:cubicBezTo>
                  <a:cubicBezTo>
                    <a:pt x="17260" y="21505"/>
                    <a:pt x="17659" y="21569"/>
                    <a:pt x="18063" y="21571"/>
                  </a:cubicBezTo>
                  <a:cubicBezTo>
                    <a:pt x="18473" y="21568"/>
                    <a:pt x="18855" y="21498"/>
                    <a:pt x="19212" y="21364"/>
                  </a:cubicBezTo>
                  <a:cubicBezTo>
                    <a:pt x="19828" y="21132"/>
                    <a:pt x="20261" y="20747"/>
                    <a:pt x="20423" y="20288"/>
                  </a:cubicBezTo>
                  <a:cubicBezTo>
                    <a:pt x="20682" y="19472"/>
                    <a:pt x="20476" y="18613"/>
                    <a:pt x="19802" y="17909"/>
                  </a:cubicBezTo>
                  <a:cubicBezTo>
                    <a:pt x="19503" y="17419"/>
                    <a:pt x="18794" y="17095"/>
                    <a:pt x="18001" y="17061"/>
                  </a:cubicBezTo>
                  <a:cubicBezTo>
                    <a:pt x="18001" y="16903"/>
                    <a:pt x="18001" y="16761"/>
                    <a:pt x="18001" y="16648"/>
                  </a:cubicBezTo>
                  <a:cubicBezTo>
                    <a:pt x="18023" y="16387"/>
                    <a:pt x="18023" y="16122"/>
                    <a:pt x="18001" y="15862"/>
                  </a:cubicBezTo>
                  <a:cubicBezTo>
                    <a:pt x="17992" y="15809"/>
                    <a:pt x="17953" y="15772"/>
                    <a:pt x="17877" y="15758"/>
                  </a:cubicBezTo>
                  <a:cubicBezTo>
                    <a:pt x="15948" y="15661"/>
                    <a:pt x="14001" y="15661"/>
                    <a:pt x="12072" y="15758"/>
                  </a:cubicBezTo>
                  <a:cubicBezTo>
                    <a:pt x="10584" y="15798"/>
                    <a:pt x="8828" y="15839"/>
                    <a:pt x="8627" y="15799"/>
                  </a:cubicBezTo>
                  <a:cubicBezTo>
                    <a:pt x="8426" y="15760"/>
                    <a:pt x="8354" y="15424"/>
                    <a:pt x="8503" y="15013"/>
                  </a:cubicBezTo>
                  <a:cubicBezTo>
                    <a:pt x="9053" y="15013"/>
                    <a:pt x="9929" y="14976"/>
                    <a:pt x="10986" y="14951"/>
                  </a:cubicBezTo>
                  <a:cubicBezTo>
                    <a:pt x="13806" y="14897"/>
                    <a:pt x="17705" y="14816"/>
                    <a:pt x="19119" y="14682"/>
                  </a:cubicBezTo>
                  <a:cubicBezTo>
                    <a:pt x="19220" y="14672"/>
                    <a:pt x="19283" y="14626"/>
                    <a:pt x="19274" y="14558"/>
                  </a:cubicBezTo>
                  <a:cubicBezTo>
                    <a:pt x="19274" y="14494"/>
                    <a:pt x="19274" y="14421"/>
                    <a:pt x="19274" y="14351"/>
                  </a:cubicBezTo>
                  <a:cubicBezTo>
                    <a:pt x="19258" y="14141"/>
                    <a:pt x="19190" y="13931"/>
                    <a:pt x="19088" y="13731"/>
                  </a:cubicBezTo>
                  <a:cubicBezTo>
                    <a:pt x="19062" y="13691"/>
                    <a:pt x="19027" y="13658"/>
                    <a:pt x="18964" y="13648"/>
                  </a:cubicBezTo>
                  <a:cubicBezTo>
                    <a:pt x="18584" y="13608"/>
                    <a:pt x="16999" y="13655"/>
                    <a:pt x="14804" y="13689"/>
                  </a:cubicBezTo>
                  <a:cubicBezTo>
                    <a:pt x="11151" y="13769"/>
                    <a:pt x="6169" y="13861"/>
                    <a:pt x="4436" y="13648"/>
                  </a:cubicBezTo>
                  <a:cubicBezTo>
                    <a:pt x="4252" y="13039"/>
                    <a:pt x="4122" y="12427"/>
                    <a:pt x="4064" y="11807"/>
                  </a:cubicBezTo>
                  <a:cubicBezTo>
                    <a:pt x="4754" y="11710"/>
                    <a:pt x="5470" y="11664"/>
                    <a:pt x="6175" y="11662"/>
                  </a:cubicBezTo>
                  <a:cubicBezTo>
                    <a:pt x="6183" y="11770"/>
                    <a:pt x="6211" y="11866"/>
                    <a:pt x="6237" y="11972"/>
                  </a:cubicBezTo>
                  <a:cubicBezTo>
                    <a:pt x="6234" y="12126"/>
                    <a:pt x="6240" y="12295"/>
                    <a:pt x="6268" y="12448"/>
                  </a:cubicBezTo>
                  <a:cubicBezTo>
                    <a:pt x="6268" y="12532"/>
                    <a:pt x="6268" y="12607"/>
                    <a:pt x="6268" y="12696"/>
                  </a:cubicBezTo>
                  <a:cubicBezTo>
                    <a:pt x="6271" y="12759"/>
                    <a:pt x="6329" y="12816"/>
                    <a:pt x="6423" y="12821"/>
                  </a:cubicBezTo>
                  <a:cubicBezTo>
                    <a:pt x="7167" y="12821"/>
                    <a:pt x="7920" y="12841"/>
                    <a:pt x="8627" y="12841"/>
                  </a:cubicBezTo>
                  <a:cubicBezTo>
                    <a:pt x="9683" y="12841"/>
                    <a:pt x="10735" y="12855"/>
                    <a:pt x="11762" y="12821"/>
                  </a:cubicBezTo>
                  <a:cubicBezTo>
                    <a:pt x="12789" y="12786"/>
                    <a:pt x="13840" y="12779"/>
                    <a:pt x="14866" y="12779"/>
                  </a:cubicBezTo>
                  <a:lnTo>
                    <a:pt x="15021" y="12779"/>
                  </a:lnTo>
                  <a:cubicBezTo>
                    <a:pt x="15209" y="12787"/>
                    <a:pt x="15367" y="12769"/>
                    <a:pt x="15549" y="12738"/>
                  </a:cubicBezTo>
                  <a:cubicBezTo>
                    <a:pt x="15607" y="12725"/>
                    <a:pt x="15657" y="12695"/>
                    <a:pt x="15673" y="12655"/>
                  </a:cubicBezTo>
                  <a:cubicBezTo>
                    <a:pt x="15772" y="12408"/>
                    <a:pt x="15818" y="12145"/>
                    <a:pt x="15797" y="11890"/>
                  </a:cubicBezTo>
                  <a:lnTo>
                    <a:pt x="15797" y="11869"/>
                  </a:lnTo>
                  <a:cubicBezTo>
                    <a:pt x="15794" y="11854"/>
                    <a:pt x="15794" y="11842"/>
                    <a:pt x="15797" y="11828"/>
                  </a:cubicBezTo>
                  <a:cubicBezTo>
                    <a:pt x="15857" y="11431"/>
                    <a:pt x="15885" y="11228"/>
                    <a:pt x="15766" y="11124"/>
                  </a:cubicBezTo>
                  <a:cubicBezTo>
                    <a:pt x="15647" y="11020"/>
                    <a:pt x="15025" y="10931"/>
                    <a:pt x="13128" y="10897"/>
                  </a:cubicBezTo>
                  <a:lnTo>
                    <a:pt x="12631" y="10897"/>
                  </a:lnTo>
                  <a:cubicBezTo>
                    <a:pt x="12631" y="10758"/>
                    <a:pt x="12584" y="10616"/>
                    <a:pt x="12569" y="10462"/>
                  </a:cubicBezTo>
                  <a:cubicBezTo>
                    <a:pt x="12505" y="10114"/>
                    <a:pt x="12493" y="9758"/>
                    <a:pt x="12507" y="9407"/>
                  </a:cubicBezTo>
                  <a:cubicBezTo>
                    <a:pt x="14895" y="9368"/>
                    <a:pt x="17102" y="9351"/>
                    <a:pt x="18560" y="9366"/>
                  </a:cubicBezTo>
                  <a:lnTo>
                    <a:pt x="18964" y="9366"/>
                  </a:lnTo>
                  <a:cubicBezTo>
                    <a:pt x="20013" y="9366"/>
                    <a:pt x="20857" y="9393"/>
                    <a:pt x="21199" y="8497"/>
                  </a:cubicBezTo>
                  <a:cubicBezTo>
                    <a:pt x="21459" y="7799"/>
                    <a:pt x="20957" y="3272"/>
                    <a:pt x="20578" y="1836"/>
                  </a:cubicBezTo>
                  <a:lnTo>
                    <a:pt x="20516" y="1629"/>
                  </a:lnTo>
                  <a:cubicBezTo>
                    <a:pt x="20322" y="862"/>
                    <a:pt x="20243" y="462"/>
                    <a:pt x="18777" y="264"/>
                  </a:cubicBezTo>
                  <a:cubicBezTo>
                    <a:pt x="15543" y="65"/>
                    <a:pt x="12278" y="-18"/>
                    <a:pt x="9030" y="16"/>
                  </a:cubicBezTo>
                  <a:cubicBezTo>
                    <a:pt x="8465" y="16"/>
                    <a:pt x="7683" y="16"/>
                    <a:pt x="6857" y="16"/>
                  </a:cubicBezTo>
                  <a:close/>
                  <a:moveTo>
                    <a:pt x="4964" y="326"/>
                  </a:moveTo>
                  <a:cubicBezTo>
                    <a:pt x="5633" y="326"/>
                    <a:pt x="6325" y="326"/>
                    <a:pt x="6920" y="326"/>
                  </a:cubicBezTo>
                  <a:cubicBezTo>
                    <a:pt x="7753" y="326"/>
                    <a:pt x="8527" y="326"/>
                    <a:pt x="9092" y="326"/>
                  </a:cubicBezTo>
                  <a:cubicBezTo>
                    <a:pt x="12320" y="293"/>
                    <a:pt x="15562" y="379"/>
                    <a:pt x="18777" y="574"/>
                  </a:cubicBezTo>
                  <a:cubicBezTo>
                    <a:pt x="19990" y="738"/>
                    <a:pt x="20021" y="975"/>
                    <a:pt x="20236" y="1733"/>
                  </a:cubicBezTo>
                  <a:lnTo>
                    <a:pt x="20298" y="1939"/>
                  </a:lnTo>
                  <a:cubicBezTo>
                    <a:pt x="20589" y="3336"/>
                    <a:pt x="21064" y="7825"/>
                    <a:pt x="20826" y="8414"/>
                  </a:cubicBezTo>
                  <a:lnTo>
                    <a:pt x="20857" y="8476"/>
                  </a:lnTo>
                  <a:cubicBezTo>
                    <a:pt x="20574" y="9185"/>
                    <a:pt x="19998" y="9179"/>
                    <a:pt x="18964" y="9159"/>
                  </a:cubicBezTo>
                  <a:lnTo>
                    <a:pt x="18560" y="9159"/>
                  </a:lnTo>
                  <a:cubicBezTo>
                    <a:pt x="16864" y="9159"/>
                    <a:pt x="14193" y="9177"/>
                    <a:pt x="11358" y="9221"/>
                  </a:cubicBezTo>
                  <a:cubicBezTo>
                    <a:pt x="7222" y="9286"/>
                    <a:pt x="2050" y="9370"/>
                    <a:pt x="1611" y="9221"/>
                  </a:cubicBezTo>
                  <a:cubicBezTo>
                    <a:pt x="719" y="8860"/>
                    <a:pt x="562" y="8012"/>
                    <a:pt x="525" y="7215"/>
                  </a:cubicBezTo>
                  <a:lnTo>
                    <a:pt x="525" y="6821"/>
                  </a:lnTo>
                  <a:cubicBezTo>
                    <a:pt x="421" y="4930"/>
                    <a:pt x="239" y="1414"/>
                    <a:pt x="804" y="760"/>
                  </a:cubicBezTo>
                  <a:cubicBezTo>
                    <a:pt x="1117" y="399"/>
                    <a:pt x="3030" y="326"/>
                    <a:pt x="4964" y="326"/>
                  </a:cubicBezTo>
                  <a:close/>
                  <a:moveTo>
                    <a:pt x="7385" y="843"/>
                  </a:moveTo>
                  <a:cubicBezTo>
                    <a:pt x="4484" y="808"/>
                    <a:pt x="2229" y="843"/>
                    <a:pt x="1798" y="1298"/>
                  </a:cubicBezTo>
                  <a:cubicBezTo>
                    <a:pt x="1366" y="1754"/>
                    <a:pt x="1392" y="4109"/>
                    <a:pt x="1518" y="6387"/>
                  </a:cubicBezTo>
                  <a:lnTo>
                    <a:pt x="1518" y="6718"/>
                  </a:lnTo>
                  <a:cubicBezTo>
                    <a:pt x="1556" y="7431"/>
                    <a:pt x="1682" y="8203"/>
                    <a:pt x="2605" y="8559"/>
                  </a:cubicBezTo>
                  <a:cubicBezTo>
                    <a:pt x="3453" y="8677"/>
                    <a:pt x="4348" y="8705"/>
                    <a:pt x="5212" y="8663"/>
                  </a:cubicBezTo>
                  <a:cubicBezTo>
                    <a:pt x="6700" y="8663"/>
                    <a:pt x="8712" y="8640"/>
                    <a:pt x="11234" y="8601"/>
                  </a:cubicBezTo>
                  <a:cubicBezTo>
                    <a:pt x="13756" y="8561"/>
                    <a:pt x="15953" y="8508"/>
                    <a:pt x="17412" y="8518"/>
                  </a:cubicBezTo>
                  <a:lnTo>
                    <a:pt x="17784" y="8518"/>
                  </a:lnTo>
                  <a:cubicBezTo>
                    <a:pt x="18669" y="8518"/>
                    <a:pt x="19420" y="8567"/>
                    <a:pt x="19740" y="7814"/>
                  </a:cubicBezTo>
                  <a:cubicBezTo>
                    <a:pt x="19970" y="7255"/>
                    <a:pt x="19570" y="3511"/>
                    <a:pt x="19243" y="2333"/>
                  </a:cubicBezTo>
                  <a:lnTo>
                    <a:pt x="19212" y="2146"/>
                  </a:lnTo>
                  <a:cubicBezTo>
                    <a:pt x="19048" y="1508"/>
                    <a:pt x="18939" y="1198"/>
                    <a:pt x="17660" y="1029"/>
                  </a:cubicBezTo>
                  <a:cubicBezTo>
                    <a:pt x="14862" y="871"/>
                    <a:pt x="12055" y="810"/>
                    <a:pt x="9248" y="843"/>
                  </a:cubicBezTo>
                  <a:cubicBezTo>
                    <a:pt x="8764" y="843"/>
                    <a:pt x="8099" y="843"/>
                    <a:pt x="7385" y="843"/>
                  </a:cubicBezTo>
                  <a:close/>
                  <a:moveTo>
                    <a:pt x="5771" y="1071"/>
                  </a:moveTo>
                  <a:lnTo>
                    <a:pt x="7354" y="1071"/>
                  </a:lnTo>
                  <a:cubicBezTo>
                    <a:pt x="8098" y="1071"/>
                    <a:pt x="8749" y="1071"/>
                    <a:pt x="9248" y="1071"/>
                  </a:cubicBezTo>
                  <a:cubicBezTo>
                    <a:pt x="10378" y="1041"/>
                    <a:pt x="12611" y="1083"/>
                    <a:pt x="14494" y="1133"/>
                  </a:cubicBezTo>
                  <a:cubicBezTo>
                    <a:pt x="14032" y="1410"/>
                    <a:pt x="13346" y="1845"/>
                    <a:pt x="12476" y="2395"/>
                  </a:cubicBezTo>
                  <a:cubicBezTo>
                    <a:pt x="9359" y="4361"/>
                    <a:pt x="3564" y="8005"/>
                    <a:pt x="2605" y="8228"/>
                  </a:cubicBezTo>
                  <a:cubicBezTo>
                    <a:pt x="2063" y="7801"/>
                    <a:pt x="1795" y="7254"/>
                    <a:pt x="1860" y="6697"/>
                  </a:cubicBezTo>
                  <a:lnTo>
                    <a:pt x="1860" y="6387"/>
                  </a:lnTo>
                  <a:cubicBezTo>
                    <a:pt x="1770" y="4837"/>
                    <a:pt x="1617" y="1942"/>
                    <a:pt x="2108" y="1422"/>
                  </a:cubicBezTo>
                  <a:cubicBezTo>
                    <a:pt x="2376" y="1130"/>
                    <a:pt x="4105" y="1071"/>
                    <a:pt x="5771" y="1071"/>
                  </a:cubicBezTo>
                  <a:close/>
                  <a:moveTo>
                    <a:pt x="15052" y="1153"/>
                  </a:moveTo>
                  <a:cubicBezTo>
                    <a:pt x="16272" y="1188"/>
                    <a:pt x="17271" y="1238"/>
                    <a:pt x="17598" y="1277"/>
                  </a:cubicBezTo>
                  <a:cubicBezTo>
                    <a:pt x="17799" y="1302"/>
                    <a:pt x="17998" y="1330"/>
                    <a:pt x="18188" y="1381"/>
                  </a:cubicBezTo>
                  <a:cubicBezTo>
                    <a:pt x="17154" y="1970"/>
                    <a:pt x="14275" y="3908"/>
                    <a:pt x="11731" y="5622"/>
                  </a:cubicBezTo>
                  <a:cubicBezTo>
                    <a:pt x="10020" y="6776"/>
                    <a:pt x="8388" y="7854"/>
                    <a:pt x="7540" y="8394"/>
                  </a:cubicBezTo>
                  <a:cubicBezTo>
                    <a:pt x="6028" y="8436"/>
                    <a:pt x="4519" y="8438"/>
                    <a:pt x="3008" y="8373"/>
                  </a:cubicBezTo>
                  <a:cubicBezTo>
                    <a:pt x="4392" y="7808"/>
                    <a:pt x="8536" y="5215"/>
                    <a:pt x="12724" y="2581"/>
                  </a:cubicBezTo>
                  <a:cubicBezTo>
                    <a:pt x="13788" y="1912"/>
                    <a:pt x="14643" y="1396"/>
                    <a:pt x="15052" y="1153"/>
                  </a:cubicBezTo>
                  <a:close/>
                  <a:moveTo>
                    <a:pt x="18467" y="1526"/>
                  </a:moveTo>
                  <a:cubicBezTo>
                    <a:pt x="18663" y="1723"/>
                    <a:pt x="18791" y="1951"/>
                    <a:pt x="18808" y="2188"/>
                  </a:cubicBezTo>
                  <a:lnTo>
                    <a:pt x="18839" y="2353"/>
                  </a:lnTo>
                  <a:cubicBezTo>
                    <a:pt x="18973" y="2848"/>
                    <a:pt x="19131" y="3718"/>
                    <a:pt x="19243" y="4629"/>
                  </a:cubicBezTo>
                  <a:lnTo>
                    <a:pt x="19181" y="4670"/>
                  </a:lnTo>
                  <a:cubicBezTo>
                    <a:pt x="18162" y="5621"/>
                    <a:pt x="15817" y="7433"/>
                    <a:pt x="14649" y="8270"/>
                  </a:cubicBezTo>
                  <a:lnTo>
                    <a:pt x="11203" y="8332"/>
                  </a:lnTo>
                  <a:lnTo>
                    <a:pt x="8099" y="8373"/>
                  </a:lnTo>
                  <a:cubicBezTo>
                    <a:pt x="8999" y="7794"/>
                    <a:pt x="10439" y="6806"/>
                    <a:pt x="11979" y="5766"/>
                  </a:cubicBezTo>
                  <a:cubicBezTo>
                    <a:pt x="14546" y="4038"/>
                    <a:pt x="17478" y="2080"/>
                    <a:pt x="18467" y="1526"/>
                  </a:cubicBezTo>
                  <a:close/>
                  <a:moveTo>
                    <a:pt x="19305" y="4980"/>
                  </a:moveTo>
                  <a:cubicBezTo>
                    <a:pt x="19453" y="5896"/>
                    <a:pt x="19486" y="6833"/>
                    <a:pt x="19398" y="7752"/>
                  </a:cubicBezTo>
                  <a:lnTo>
                    <a:pt x="19367" y="7752"/>
                  </a:lnTo>
                  <a:cubicBezTo>
                    <a:pt x="19137" y="8317"/>
                    <a:pt x="18692" y="8289"/>
                    <a:pt x="17784" y="8270"/>
                  </a:cubicBezTo>
                  <a:lnTo>
                    <a:pt x="17412" y="8270"/>
                  </a:lnTo>
                  <a:cubicBezTo>
                    <a:pt x="16794" y="8270"/>
                    <a:pt x="16017" y="8270"/>
                    <a:pt x="15177" y="8270"/>
                  </a:cubicBezTo>
                  <a:cubicBezTo>
                    <a:pt x="16322" y="7433"/>
                    <a:pt x="18264" y="5916"/>
                    <a:pt x="19305" y="4980"/>
                  </a:cubicBezTo>
                  <a:close/>
                  <a:moveTo>
                    <a:pt x="12197" y="9407"/>
                  </a:moveTo>
                  <a:cubicBezTo>
                    <a:pt x="12188" y="9753"/>
                    <a:pt x="12195" y="10098"/>
                    <a:pt x="12259" y="10442"/>
                  </a:cubicBezTo>
                  <a:cubicBezTo>
                    <a:pt x="12259" y="10630"/>
                    <a:pt x="12313" y="10816"/>
                    <a:pt x="12321" y="10979"/>
                  </a:cubicBezTo>
                  <a:cubicBezTo>
                    <a:pt x="12328" y="11043"/>
                    <a:pt x="12411" y="11099"/>
                    <a:pt x="12507" y="11104"/>
                  </a:cubicBezTo>
                  <a:lnTo>
                    <a:pt x="13097" y="11186"/>
                  </a:lnTo>
                  <a:cubicBezTo>
                    <a:pt x="13882" y="11179"/>
                    <a:pt x="14682" y="11224"/>
                    <a:pt x="15456" y="11310"/>
                  </a:cubicBezTo>
                  <a:cubicBezTo>
                    <a:pt x="15492" y="11488"/>
                    <a:pt x="15492" y="11650"/>
                    <a:pt x="15456" y="11828"/>
                  </a:cubicBezTo>
                  <a:cubicBezTo>
                    <a:pt x="15456" y="11828"/>
                    <a:pt x="15456" y="11839"/>
                    <a:pt x="15456" y="11869"/>
                  </a:cubicBezTo>
                  <a:cubicBezTo>
                    <a:pt x="12674" y="11963"/>
                    <a:pt x="7956" y="12086"/>
                    <a:pt x="6609" y="11972"/>
                  </a:cubicBezTo>
                  <a:cubicBezTo>
                    <a:pt x="6564" y="11733"/>
                    <a:pt x="6542" y="11490"/>
                    <a:pt x="6547" y="11248"/>
                  </a:cubicBezTo>
                  <a:cubicBezTo>
                    <a:pt x="6919" y="11248"/>
                    <a:pt x="7606" y="11201"/>
                    <a:pt x="8223" y="11186"/>
                  </a:cubicBezTo>
                  <a:cubicBezTo>
                    <a:pt x="8722" y="11186"/>
                    <a:pt x="9188" y="11180"/>
                    <a:pt x="9434" y="11145"/>
                  </a:cubicBezTo>
                  <a:cubicBezTo>
                    <a:pt x="9483" y="11146"/>
                    <a:pt x="9527" y="11129"/>
                    <a:pt x="9558" y="11104"/>
                  </a:cubicBezTo>
                  <a:cubicBezTo>
                    <a:pt x="9590" y="11077"/>
                    <a:pt x="9593" y="11055"/>
                    <a:pt x="9589" y="11021"/>
                  </a:cubicBezTo>
                  <a:cubicBezTo>
                    <a:pt x="9544" y="10753"/>
                    <a:pt x="9589" y="10191"/>
                    <a:pt x="9589" y="9780"/>
                  </a:cubicBezTo>
                  <a:lnTo>
                    <a:pt x="9589" y="9490"/>
                  </a:lnTo>
                  <a:lnTo>
                    <a:pt x="12197" y="9407"/>
                  </a:lnTo>
                  <a:close/>
                  <a:moveTo>
                    <a:pt x="14742" y="12138"/>
                  </a:moveTo>
                  <a:lnTo>
                    <a:pt x="15394" y="12138"/>
                  </a:lnTo>
                  <a:cubicBezTo>
                    <a:pt x="15391" y="12269"/>
                    <a:pt x="15373" y="12402"/>
                    <a:pt x="15332" y="12531"/>
                  </a:cubicBezTo>
                  <a:lnTo>
                    <a:pt x="15332" y="12572"/>
                  </a:lnTo>
                  <a:cubicBezTo>
                    <a:pt x="15218" y="12578"/>
                    <a:pt x="15104" y="12578"/>
                    <a:pt x="14990" y="12572"/>
                  </a:cubicBezTo>
                  <a:lnTo>
                    <a:pt x="14804" y="12572"/>
                  </a:lnTo>
                  <a:cubicBezTo>
                    <a:pt x="14758" y="12426"/>
                    <a:pt x="14730" y="12287"/>
                    <a:pt x="14742" y="12138"/>
                  </a:cubicBezTo>
                  <a:close/>
                  <a:moveTo>
                    <a:pt x="6609" y="12159"/>
                  </a:moveTo>
                  <a:cubicBezTo>
                    <a:pt x="6807" y="12175"/>
                    <a:pt x="7000" y="12176"/>
                    <a:pt x="7199" y="12179"/>
                  </a:cubicBezTo>
                  <a:cubicBezTo>
                    <a:pt x="7200" y="12314"/>
                    <a:pt x="7223" y="12461"/>
                    <a:pt x="7261" y="12593"/>
                  </a:cubicBezTo>
                  <a:lnTo>
                    <a:pt x="6609" y="12572"/>
                  </a:lnTo>
                  <a:lnTo>
                    <a:pt x="6609" y="12407"/>
                  </a:lnTo>
                  <a:cubicBezTo>
                    <a:pt x="6609" y="12318"/>
                    <a:pt x="6609" y="12243"/>
                    <a:pt x="6609" y="12159"/>
                  </a:cubicBezTo>
                  <a:close/>
                  <a:moveTo>
                    <a:pt x="12662" y="12159"/>
                  </a:moveTo>
                  <a:lnTo>
                    <a:pt x="13345" y="12159"/>
                  </a:lnTo>
                  <a:cubicBezTo>
                    <a:pt x="13347" y="12300"/>
                    <a:pt x="13369" y="12454"/>
                    <a:pt x="13407" y="12593"/>
                  </a:cubicBezTo>
                  <a:lnTo>
                    <a:pt x="12755" y="12572"/>
                  </a:lnTo>
                  <a:cubicBezTo>
                    <a:pt x="12715" y="12435"/>
                    <a:pt x="12666" y="12298"/>
                    <a:pt x="12662" y="12159"/>
                  </a:cubicBezTo>
                  <a:close/>
                  <a:moveTo>
                    <a:pt x="13718" y="12159"/>
                  </a:moveTo>
                  <a:lnTo>
                    <a:pt x="14369" y="12159"/>
                  </a:lnTo>
                  <a:cubicBezTo>
                    <a:pt x="14362" y="12306"/>
                    <a:pt x="14395" y="12448"/>
                    <a:pt x="14432" y="12593"/>
                  </a:cubicBezTo>
                  <a:lnTo>
                    <a:pt x="13780" y="12572"/>
                  </a:lnTo>
                  <a:cubicBezTo>
                    <a:pt x="13737" y="12432"/>
                    <a:pt x="13719" y="12302"/>
                    <a:pt x="13718" y="12159"/>
                  </a:cubicBezTo>
                  <a:close/>
                  <a:moveTo>
                    <a:pt x="7509" y="12179"/>
                  </a:moveTo>
                  <a:lnTo>
                    <a:pt x="8192" y="12179"/>
                  </a:lnTo>
                  <a:cubicBezTo>
                    <a:pt x="8189" y="12314"/>
                    <a:pt x="8190" y="12440"/>
                    <a:pt x="8223" y="12572"/>
                  </a:cubicBezTo>
                  <a:lnTo>
                    <a:pt x="7571" y="12572"/>
                  </a:lnTo>
                  <a:cubicBezTo>
                    <a:pt x="7534" y="12440"/>
                    <a:pt x="7512" y="12314"/>
                    <a:pt x="7509" y="12179"/>
                  </a:cubicBezTo>
                  <a:close/>
                  <a:moveTo>
                    <a:pt x="8565" y="12179"/>
                  </a:moveTo>
                  <a:lnTo>
                    <a:pt x="9217" y="12179"/>
                  </a:lnTo>
                  <a:cubicBezTo>
                    <a:pt x="9215" y="12314"/>
                    <a:pt x="9243" y="12440"/>
                    <a:pt x="9279" y="12572"/>
                  </a:cubicBezTo>
                  <a:lnTo>
                    <a:pt x="8596" y="12572"/>
                  </a:lnTo>
                  <a:cubicBezTo>
                    <a:pt x="8557" y="12440"/>
                    <a:pt x="8560" y="12314"/>
                    <a:pt x="8565" y="12179"/>
                  </a:cubicBezTo>
                  <a:close/>
                  <a:moveTo>
                    <a:pt x="9589" y="12179"/>
                  </a:moveTo>
                  <a:lnTo>
                    <a:pt x="10241" y="12179"/>
                  </a:lnTo>
                  <a:cubicBezTo>
                    <a:pt x="10238" y="12315"/>
                    <a:pt x="10270" y="12459"/>
                    <a:pt x="10303" y="12593"/>
                  </a:cubicBezTo>
                  <a:lnTo>
                    <a:pt x="9651" y="12572"/>
                  </a:lnTo>
                  <a:cubicBezTo>
                    <a:pt x="9611" y="12440"/>
                    <a:pt x="9589" y="12314"/>
                    <a:pt x="9589" y="12179"/>
                  </a:cubicBezTo>
                  <a:close/>
                  <a:moveTo>
                    <a:pt x="10613" y="12179"/>
                  </a:moveTo>
                  <a:lnTo>
                    <a:pt x="11265" y="12179"/>
                  </a:lnTo>
                  <a:cubicBezTo>
                    <a:pt x="11262" y="12314"/>
                    <a:pt x="11294" y="12440"/>
                    <a:pt x="11327" y="12572"/>
                  </a:cubicBezTo>
                  <a:lnTo>
                    <a:pt x="10676" y="12572"/>
                  </a:lnTo>
                  <a:cubicBezTo>
                    <a:pt x="10638" y="12438"/>
                    <a:pt x="10606" y="12315"/>
                    <a:pt x="10613" y="12179"/>
                  </a:cubicBezTo>
                  <a:close/>
                  <a:moveTo>
                    <a:pt x="11638" y="12179"/>
                  </a:moveTo>
                  <a:lnTo>
                    <a:pt x="12321" y="12179"/>
                  </a:lnTo>
                  <a:cubicBezTo>
                    <a:pt x="12324" y="12317"/>
                    <a:pt x="12320" y="12457"/>
                    <a:pt x="12352" y="12593"/>
                  </a:cubicBezTo>
                  <a:lnTo>
                    <a:pt x="11762" y="12572"/>
                  </a:lnTo>
                  <a:lnTo>
                    <a:pt x="11700" y="12572"/>
                  </a:lnTo>
                  <a:cubicBezTo>
                    <a:pt x="11666" y="12438"/>
                    <a:pt x="11634" y="12315"/>
                    <a:pt x="11638" y="12179"/>
                  </a:cubicBezTo>
                  <a:close/>
                  <a:moveTo>
                    <a:pt x="17598" y="17268"/>
                  </a:moveTo>
                  <a:cubicBezTo>
                    <a:pt x="17598" y="17595"/>
                    <a:pt x="17549" y="17913"/>
                    <a:pt x="17505" y="18220"/>
                  </a:cubicBezTo>
                  <a:lnTo>
                    <a:pt x="17505" y="18447"/>
                  </a:lnTo>
                  <a:cubicBezTo>
                    <a:pt x="17005" y="18435"/>
                    <a:pt x="16506" y="18386"/>
                    <a:pt x="16015" y="18323"/>
                  </a:cubicBezTo>
                  <a:cubicBezTo>
                    <a:pt x="16067" y="18234"/>
                    <a:pt x="16102" y="18159"/>
                    <a:pt x="16139" y="18075"/>
                  </a:cubicBezTo>
                  <a:lnTo>
                    <a:pt x="16108" y="18075"/>
                  </a:lnTo>
                  <a:cubicBezTo>
                    <a:pt x="16281" y="17616"/>
                    <a:pt x="16887" y="17291"/>
                    <a:pt x="17598" y="17268"/>
                  </a:cubicBezTo>
                  <a:close/>
                  <a:moveTo>
                    <a:pt x="17970" y="17330"/>
                  </a:moveTo>
                  <a:cubicBezTo>
                    <a:pt x="18629" y="17361"/>
                    <a:pt x="19208" y="17627"/>
                    <a:pt x="19460" y="18034"/>
                  </a:cubicBezTo>
                  <a:cubicBezTo>
                    <a:pt x="19567" y="18182"/>
                    <a:pt x="19658" y="18348"/>
                    <a:pt x="19709" y="18509"/>
                  </a:cubicBezTo>
                  <a:lnTo>
                    <a:pt x="18995" y="18509"/>
                  </a:lnTo>
                  <a:cubicBezTo>
                    <a:pt x="18608" y="18509"/>
                    <a:pt x="18249" y="18509"/>
                    <a:pt x="17877" y="18509"/>
                  </a:cubicBezTo>
                  <a:lnTo>
                    <a:pt x="17877" y="18282"/>
                  </a:lnTo>
                  <a:cubicBezTo>
                    <a:pt x="17929" y="17975"/>
                    <a:pt x="17963" y="17662"/>
                    <a:pt x="17970" y="17330"/>
                  </a:cubicBezTo>
                  <a:close/>
                  <a:moveTo>
                    <a:pt x="15984" y="18592"/>
                  </a:moveTo>
                  <a:cubicBezTo>
                    <a:pt x="16768" y="18690"/>
                    <a:pt x="17544" y="18746"/>
                    <a:pt x="18343" y="18737"/>
                  </a:cubicBezTo>
                  <a:lnTo>
                    <a:pt x="19678" y="18737"/>
                  </a:lnTo>
                  <a:cubicBezTo>
                    <a:pt x="19704" y="18742"/>
                    <a:pt x="19744" y="18742"/>
                    <a:pt x="19771" y="18737"/>
                  </a:cubicBezTo>
                  <a:cubicBezTo>
                    <a:pt x="19899" y="19255"/>
                    <a:pt x="19760" y="19792"/>
                    <a:pt x="19367" y="20247"/>
                  </a:cubicBezTo>
                  <a:lnTo>
                    <a:pt x="19367" y="20268"/>
                  </a:lnTo>
                  <a:cubicBezTo>
                    <a:pt x="18984" y="20646"/>
                    <a:pt x="18309" y="20841"/>
                    <a:pt x="17629" y="20785"/>
                  </a:cubicBezTo>
                  <a:cubicBezTo>
                    <a:pt x="17108" y="20777"/>
                    <a:pt x="16629" y="20612"/>
                    <a:pt x="16325" y="20330"/>
                  </a:cubicBezTo>
                  <a:cubicBezTo>
                    <a:pt x="15891" y="19802"/>
                    <a:pt x="15775" y="19177"/>
                    <a:pt x="15984" y="18592"/>
                  </a:cubicBezTo>
                  <a:close/>
                  <a:moveTo>
                    <a:pt x="20174" y="19440"/>
                  </a:moveTo>
                  <a:cubicBezTo>
                    <a:pt x="20208" y="19694"/>
                    <a:pt x="20169" y="19937"/>
                    <a:pt x="20081" y="20185"/>
                  </a:cubicBezTo>
                  <a:cubicBezTo>
                    <a:pt x="20019" y="20154"/>
                    <a:pt x="19977" y="20120"/>
                    <a:pt x="19926" y="20082"/>
                  </a:cubicBezTo>
                  <a:cubicBezTo>
                    <a:pt x="20055" y="19873"/>
                    <a:pt x="20144" y="19665"/>
                    <a:pt x="20174" y="19440"/>
                  </a:cubicBezTo>
                  <a:close/>
                  <a:moveTo>
                    <a:pt x="19740" y="20330"/>
                  </a:moveTo>
                  <a:cubicBezTo>
                    <a:pt x="19809" y="20372"/>
                    <a:pt x="19877" y="20400"/>
                    <a:pt x="19957" y="20433"/>
                  </a:cubicBezTo>
                  <a:cubicBezTo>
                    <a:pt x="19860" y="20599"/>
                    <a:pt x="19706" y="20759"/>
                    <a:pt x="19522" y="20888"/>
                  </a:cubicBezTo>
                  <a:lnTo>
                    <a:pt x="19336" y="20661"/>
                  </a:lnTo>
                  <a:cubicBezTo>
                    <a:pt x="19463" y="20584"/>
                    <a:pt x="19582" y="20507"/>
                    <a:pt x="19678" y="20413"/>
                  </a:cubicBezTo>
                  <a:lnTo>
                    <a:pt x="19740" y="20330"/>
                  </a:lnTo>
                  <a:close/>
                  <a:moveTo>
                    <a:pt x="16449" y="20764"/>
                  </a:moveTo>
                  <a:cubicBezTo>
                    <a:pt x="16673" y="20868"/>
                    <a:pt x="16927" y="20934"/>
                    <a:pt x="17194" y="20971"/>
                  </a:cubicBezTo>
                  <a:cubicBezTo>
                    <a:pt x="17226" y="21047"/>
                    <a:pt x="17271" y="21126"/>
                    <a:pt x="17318" y="21199"/>
                  </a:cubicBezTo>
                  <a:lnTo>
                    <a:pt x="17070" y="21116"/>
                  </a:lnTo>
                  <a:cubicBezTo>
                    <a:pt x="16834" y="21020"/>
                    <a:pt x="16622" y="20908"/>
                    <a:pt x="16449" y="20764"/>
                  </a:cubicBezTo>
                  <a:close/>
                  <a:moveTo>
                    <a:pt x="19026" y="20785"/>
                  </a:moveTo>
                  <a:lnTo>
                    <a:pt x="19243" y="20992"/>
                  </a:lnTo>
                  <a:cubicBezTo>
                    <a:pt x="19173" y="21034"/>
                    <a:pt x="19102" y="21080"/>
                    <a:pt x="19026" y="21116"/>
                  </a:cubicBezTo>
                  <a:cubicBezTo>
                    <a:pt x="18916" y="21152"/>
                    <a:pt x="18801" y="21195"/>
                    <a:pt x="18684" y="21219"/>
                  </a:cubicBezTo>
                  <a:cubicBezTo>
                    <a:pt x="18653" y="21162"/>
                    <a:pt x="18634" y="21108"/>
                    <a:pt x="18591" y="21054"/>
                  </a:cubicBezTo>
                  <a:lnTo>
                    <a:pt x="18498" y="20950"/>
                  </a:lnTo>
                  <a:cubicBezTo>
                    <a:pt x="18688" y="20916"/>
                    <a:pt x="18860" y="20856"/>
                    <a:pt x="19026" y="20785"/>
                  </a:cubicBezTo>
                  <a:close/>
                  <a:moveTo>
                    <a:pt x="17660" y="21012"/>
                  </a:moveTo>
                  <a:lnTo>
                    <a:pt x="17815" y="21012"/>
                  </a:lnTo>
                  <a:cubicBezTo>
                    <a:pt x="17922" y="21018"/>
                    <a:pt x="18019" y="21018"/>
                    <a:pt x="18126" y="21012"/>
                  </a:cubicBezTo>
                  <a:cubicBezTo>
                    <a:pt x="18155" y="21072"/>
                    <a:pt x="18205" y="21122"/>
                    <a:pt x="18250" y="21178"/>
                  </a:cubicBezTo>
                  <a:cubicBezTo>
                    <a:pt x="18280" y="21212"/>
                    <a:pt x="18297" y="21264"/>
                    <a:pt x="18312" y="21302"/>
                  </a:cubicBezTo>
                  <a:cubicBezTo>
                    <a:pt x="18143" y="21311"/>
                    <a:pt x="17981" y="21304"/>
                    <a:pt x="17815" y="21281"/>
                  </a:cubicBezTo>
                  <a:cubicBezTo>
                    <a:pt x="17815" y="21237"/>
                    <a:pt x="17775" y="21197"/>
                    <a:pt x="17753" y="21157"/>
                  </a:cubicBezTo>
                  <a:lnTo>
                    <a:pt x="17660" y="21012"/>
                  </a:ln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8" name="Freeform 594"/>
            <p:cNvSpPr/>
            <p:nvPr/>
          </p:nvSpPr>
          <p:spPr>
            <a:xfrm rot="667436">
              <a:off x="2581994" y="667185"/>
              <a:ext cx="425159" cy="44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46" extrusionOk="0">
                  <a:moveTo>
                    <a:pt x="14598" y="16"/>
                  </a:moveTo>
                  <a:cubicBezTo>
                    <a:pt x="14351" y="-54"/>
                    <a:pt x="14085" y="122"/>
                    <a:pt x="13988" y="352"/>
                  </a:cubicBezTo>
                  <a:cubicBezTo>
                    <a:pt x="13745" y="931"/>
                    <a:pt x="13552" y="1517"/>
                    <a:pt x="13378" y="2118"/>
                  </a:cubicBezTo>
                  <a:cubicBezTo>
                    <a:pt x="10331" y="1434"/>
                    <a:pt x="7295" y="873"/>
                    <a:pt x="6585" y="773"/>
                  </a:cubicBezTo>
                  <a:cubicBezTo>
                    <a:pt x="6353" y="733"/>
                    <a:pt x="6164" y="819"/>
                    <a:pt x="6063" y="1025"/>
                  </a:cubicBezTo>
                  <a:cubicBezTo>
                    <a:pt x="5771" y="1649"/>
                    <a:pt x="5292" y="3248"/>
                    <a:pt x="4582" y="5483"/>
                  </a:cubicBezTo>
                  <a:cubicBezTo>
                    <a:pt x="3345" y="9800"/>
                    <a:pt x="1819" y="14038"/>
                    <a:pt x="54" y="18182"/>
                  </a:cubicBezTo>
                  <a:cubicBezTo>
                    <a:pt x="-18" y="18328"/>
                    <a:pt x="-18" y="18540"/>
                    <a:pt x="54" y="18687"/>
                  </a:cubicBezTo>
                  <a:cubicBezTo>
                    <a:pt x="134" y="18822"/>
                    <a:pt x="244" y="18907"/>
                    <a:pt x="402" y="18939"/>
                  </a:cubicBezTo>
                  <a:cubicBezTo>
                    <a:pt x="548" y="18939"/>
                    <a:pt x="14522" y="21224"/>
                    <a:pt x="20345" y="21546"/>
                  </a:cubicBezTo>
                  <a:cubicBezTo>
                    <a:pt x="20614" y="21538"/>
                    <a:pt x="20837" y="21299"/>
                    <a:pt x="20868" y="21041"/>
                  </a:cubicBezTo>
                  <a:cubicBezTo>
                    <a:pt x="20993" y="19813"/>
                    <a:pt x="21112" y="16198"/>
                    <a:pt x="21216" y="12715"/>
                  </a:cubicBezTo>
                  <a:cubicBezTo>
                    <a:pt x="21321" y="9232"/>
                    <a:pt x="21374" y="5999"/>
                    <a:pt x="21478" y="5314"/>
                  </a:cubicBezTo>
                  <a:cubicBezTo>
                    <a:pt x="21582" y="4630"/>
                    <a:pt x="21248" y="4080"/>
                    <a:pt x="16426" y="2791"/>
                  </a:cubicBezTo>
                  <a:cubicBezTo>
                    <a:pt x="16531" y="1885"/>
                    <a:pt x="16601" y="1086"/>
                    <a:pt x="16601" y="1025"/>
                  </a:cubicBezTo>
                  <a:cubicBezTo>
                    <a:pt x="16620" y="821"/>
                    <a:pt x="16524" y="622"/>
                    <a:pt x="16339" y="521"/>
                  </a:cubicBezTo>
                  <a:cubicBezTo>
                    <a:pt x="15846" y="296"/>
                    <a:pt x="15305" y="126"/>
                    <a:pt x="14772" y="16"/>
                  </a:cubicBezTo>
                  <a:lnTo>
                    <a:pt x="14598" y="16"/>
                  </a:lnTo>
                  <a:close/>
                  <a:moveTo>
                    <a:pt x="14772" y="1109"/>
                  </a:moveTo>
                  <a:lnTo>
                    <a:pt x="14859" y="1109"/>
                  </a:lnTo>
                  <a:lnTo>
                    <a:pt x="15556" y="1277"/>
                  </a:lnTo>
                  <a:cubicBezTo>
                    <a:pt x="15556" y="2002"/>
                    <a:pt x="15267" y="3763"/>
                    <a:pt x="15120" y="4810"/>
                  </a:cubicBezTo>
                  <a:lnTo>
                    <a:pt x="14423" y="4473"/>
                  </a:lnTo>
                  <a:lnTo>
                    <a:pt x="13901" y="4305"/>
                  </a:lnTo>
                  <a:cubicBezTo>
                    <a:pt x="14148" y="3236"/>
                    <a:pt x="14407" y="2146"/>
                    <a:pt x="14772" y="1109"/>
                  </a:cubicBezTo>
                  <a:close/>
                  <a:moveTo>
                    <a:pt x="6847" y="1698"/>
                  </a:moveTo>
                  <a:cubicBezTo>
                    <a:pt x="7953" y="1879"/>
                    <a:pt x="10508" y="2460"/>
                    <a:pt x="13117" y="3044"/>
                  </a:cubicBezTo>
                  <a:cubicBezTo>
                    <a:pt x="12971" y="3567"/>
                    <a:pt x="12873" y="4051"/>
                    <a:pt x="12769" y="4473"/>
                  </a:cubicBezTo>
                  <a:cubicBezTo>
                    <a:pt x="12723" y="4726"/>
                    <a:pt x="12867" y="4977"/>
                    <a:pt x="13117" y="5062"/>
                  </a:cubicBezTo>
                  <a:lnTo>
                    <a:pt x="13988" y="5398"/>
                  </a:lnTo>
                  <a:cubicBezTo>
                    <a:pt x="14449" y="5592"/>
                    <a:pt x="14984" y="5775"/>
                    <a:pt x="15468" y="5903"/>
                  </a:cubicBezTo>
                  <a:lnTo>
                    <a:pt x="15556" y="5903"/>
                  </a:lnTo>
                  <a:cubicBezTo>
                    <a:pt x="15651" y="5932"/>
                    <a:pt x="15722" y="5932"/>
                    <a:pt x="15817" y="5903"/>
                  </a:cubicBezTo>
                  <a:cubicBezTo>
                    <a:pt x="15940" y="5825"/>
                    <a:pt x="16056" y="5707"/>
                    <a:pt x="16078" y="5567"/>
                  </a:cubicBezTo>
                  <a:cubicBezTo>
                    <a:pt x="16078" y="5184"/>
                    <a:pt x="16235" y="4485"/>
                    <a:pt x="16339" y="3801"/>
                  </a:cubicBezTo>
                  <a:cubicBezTo>
                    <a:pt x="17800" y="4073"/>
                    <a:pt x="19214" y="4626"/>
                    <a:pt x="20520" y="5314"/>
                  </a:cubicBezTo>
                  <a:cubicBezTo>
                    <a:pt x="20373" y="6281"/>
                    <a:pt x="20254" y="9393"/>
                    <a:pt x="20171" y="12715"/>
                  </a:cubicBezTo>
                  <a:lnTo>
                    <a:pt x="20258" y="12631"/>
                  </a:lnTo>
                  <a:cubicBezTo>
                    <a:pt x="20154" y="15712"/>
                    <a:pt x="20014" y="18943"/>
                    <a:pt x="19910" y="20453"/>
                  </a:cubicBezTo>
                  <a:cubicBezTo>
                    <a:pt x="14650" y="20090"/>
                    <a:pt x="4049" y="18396"/>
                    <a:pt x="1273" y="18014"/>
                  </a:cubicBezTo>
                  <a:cubicBezTo>
                    <a:pt x="2713" y="14833"/>
                    <a:pt x="4330" y="9600"/>
                    <a:pt x="5540" y="5735"/>
                  </a:cubicBezTo>
                  <a:cubicBezTo>
                    <a:pt x="6104" y="3963"/>
                    <a:pt x="6554" y="2503"/>
                    <a:pt x="6847" y="1698"/>
                  </a:cubicBezTo>
                  <a:close/>
                  <a:moveTo>
                    <a:pt x="8850" y="6492"/>
                  </a:moveTo>
                  <a:cubicBezTo>
                    <a:pt x="8573" y="6371"/>
                    <a:pt x="8170" y="6517"/>
                    <a:pt x="7979" y="6744"/>
                  </a:cubicBezTo>
                  <a:cubicBezTo>
                    <a:pt x="7855" y="6942"/>
                    <a:pt x="7856" y="7135"/>
                    <a:pt x="7979" y="7333"/>
                  </a:cubicBezTo>
                  <a:cubicBezTo>
                    <a:pt x="8105" y="7506"/>
                    <a:pt x="8380" y="7566"/>
                    <a:pt x="8588" y="7501"/>
                  </a:cubicBezTo>
                  <a:lnTo>
                    <a:pt x="9285" y="7501"/>
                  </a:lnTo>
                  <a:lnTo>
                    <a:pt x="9895" y="7669"/>
                  </a:lnTo>
                  <a:cubicBezTo>
                    <a:pt x="10375" y="7790"/>
                    <a:pt x="10874" y="7925"/>
                    <a:pt x="11375" y="8006"/>
                  </a:cubicBezTo>
                  <a:lnTo>
                    <a:pt x="12769" y="8258"/>
                  </a:lnTo>
                  <a:lnTo>
                    <a:pt x="14423" y="8510"/>
                  </a:lnTo>
                  <a:cubicBezTo>
                    <a:pt x="15796" y="8631"/>
                    <a:pt x="17091" y="8961"/>
                    <a:pt x="18342" y="9519"/>
                  </a:cubicBezTo>
                  <a:cubicBezTo>
                    <a:pt x="18439" y="9540"/>
                    <a:pt x="18595" y="9540"/>
                    <a:pt x="18691" y="9519"/>
                  </a:cubicBezTo>
                  <a:cubicBezTo>
                    <a:pt x="18865" y="9518"/>
                    <a:pt x="19025" y="9489"/>
                    <a:pt x="19126" y="9351"/>
                  </a:cubicBezTo>
                  <a:cubicBezTo>
                    <a:pt x="19264" y="9109"/>
                    <a:pt x="19184" y="8754"/>
                    <a:pt x="18952" y="8594"/>
                  </a:cubicBezTo>
                  <a:cubicBezTo>
                    <a:pt x="17573" y="7962"/>
                    <a:pt x="16031" y="7557"/>
                    <a:pt x="14510" y="7417"/>
                  </a:cubicBezTo>
                  <a:cubicBezTo>
                    <a:pt x="13926" y="7497"/>
                    <a:pt x="13423" y="7433"/>
                    <a:pt x="12943" y="7333"/>
                  </a:cubicBezTo>
                  <a:lnTo>
                    <a:pt x="11549" y="7080"/>
                  </a:lnTo>
                  <a:lnTo>
                    <a:pt x="10156" y="6828"/>
                  </a:lnTo>
                  <a:lnTo>
                    <a:pt x="9546" y="6660"/>
                  </a:lnTo>
                  <a:lnTo>
                    <a:pt x="9111" y="6492"/>
                  </a:lnTo>
                  <a:lnTo>
                    <a:pt x="8850" y="6492"/>
                  </a:lnTo>
                  <a:close/>
                  <a:moveTo>
                    <a:pt x="8153" y="8510"/>
                  </a:moveTo>
                  <a:cubicBezTo>
                    <a:pt x="7904" y="8370"/>
                    <a:pt x="7514" y="8438"/>
                    <a:pt x="7369" y="8678"/>
                  </a:cubicBezTo>
                  <a:cubicBezTo>
                    <a:pt x="7224" y="8918"/>
                    <a:pt x="7382" y="9211"/>
                    <a:pt x="7631" y="9351"/>
                  </a:cubicBezTo>
                  <a:cubicBezTo>
                    <a:pt x="7677" y="9378"/>
                    <a:pt x="7665" y="9424"/>
                    <a:pt x="7718" y="9435"/>
                  </a:cubicBezTo>
                  <a:cubicBezTo>
                    <a:pt x="9313" y="9977"/>
                    <a:pt x="10950" y="10482"/>
                    <a:pt x="12595" y="10865"/>
                  </a:cubicBezTo>
                  <a:cubicBezTo>
                    <a:pt x="14500" y="11302"/>
                    <a:pt x="16407" y="11840"/>
                    <a:pt x="18255" y="12463"/>
                  </a:cubicBezTo>
                  <a:lnTo>
                    <a:pt x="18429" y="12463"/>
                  </a:lnTo>
                  <a:cubicBezTo>
                    <a:pt x="18643" y="12460"/>
                    <a:pt x="18876" y="12318"/>
                    <a:pt x="18952" y="12127"/>
                  </a:cubicBezTo>
                  <a:cubicBezTo>
                    <a:pt x="19039" y="11877"/>
                    <a:pt x="18855" y="11556"/>
                    <a:pt x="18604" y="11454"/>
                  </a:cubicBezTo>
                  <a:cubicBezTo>
                    <a:pt x="17038" y="10890"/>
                    <a:pt x="14901" y="10379"/>
                    <a:pt x="12856" y="9856"/>
                  </a:cubicBezTo>
                  <a:cubicBezTo>
                    <a:pt x="10810" y="9332"/>
                    <a:pt x="9302" y="8933"/>
                    <a:pt x="8153" y="8510"/>
                  </a:cubicBezTo>
                  <a:close/>
                  <a:moveTo>
                    <a:pt x="7456" y="10949"/>
                  </a:moveTo>
                  <a:cubicBezTo>
                    <a:pt x="7186" y="10866"/>
                    <a:pt x="6866" y="11032"/>
                    <a:pt x="6760" y="11286"/>
                  </a:cubicBezTo>
                  <a:cubicBezTo>
                    <a:pt x="6662" y="11547"/>
                    <a:pt x="6837" y="11780"/>
                    <a:pt x="7108" y="11874"/>
                  </a:cubicBezTo>
                  <a:cubicBezTo>
                    <a:pt x="7734" y="12096"/>
                    <a:pt x="8719" y="12369"/>
                    <a:pt x="9721" y="12631"/>
                  </a:cubicBezTo>
                  <a:lnTo>
                    <a:pt x="10853" y="12968"/>
                  </a:lnTo>
                  <a:cubicBezTo>
                    <a:pt x="11646" y="13189"/>
                    <a:pt x="12589" y="13507"/>
                    <a:pt x="13465" y="13809"/>
                  </a:cubicBezTo>
                  <a:cubicBezTo>
                    <a:pt x="14601" y="14255"/>
                    <a:pt x="15751" y="14567"/>
                    <a:pt x="16949" y="14818"/>
                  </a:cubicBezTo>
                  <a:cubicBezTo>
                    <a:pt x="17204" y="14813"/>
                    <a:pt x="17422" y="14639"/>
                    <a:pt x="17471" y="14397"/>
                  </a:cubicBezTo>
                  <a:cubicBezTo>
                    <a:pt x="17518" y="14156"/>
                    <a:pt x="17362" y="13893"/>
                    <a:pt x="17123" y="13809"/>
                  </a:cubicBezTo>
                  <a:cubicBezTo>
                    <a:pt x="15982" y="13565"/>
                    <a:pt x="14895" y="13226"/>
                    <a:pt x="13814" y="12799"/>
                  </a:cubicBezTo>
                  <a:cubicBezTo>
                    <a:pt x="12916" y="12477"/>
                    <a:pt x="11927" y="12180"/>
                    <a:pt x="11114" y="11958"/>
                  </a:cubicBezTo>
                  <a:lnTo>
                    <a:pt x="9982" y="11706"/>
                  </a:lnTo>
                  <a:cubicBezTo>
                    <a:pt x="9043" y="11464"/>
                    <a:pt x="7958" y="11150"/>
                    <a:pt x="7456" y="10949"/>
                  </a:cubicBezTo>
                  <a:close/>
                  <a:moveTo>
                    <a:pt x="12159" y="15070"/>
                  </a:moveTo>
                  <a:cubicBezTo>
                    <a:pt x="11893" y="14920"/>
                    <a:pt x="11575" y="15049"/>
                    <a:pt x="11462" y="15407"/>
                  </a:cubicBezTo>
                  <a:cubicBezTo>
                    <a:pt x="11358" y="15797"/>
                    <a:pt x="11537" y="16188"/>
                    <a:pt x="11811" y="16332"/>
                  </a:cubicBezTo>
                  <a:lnTo>
                    <a:pt x="11898" y="16332"/>
                  </a:lnTo>
                  <a:cubicBezTo>
                    <a:pt x="12986" y="17012"/>
                    <a:pt x="14189" y="17502"/>
                    <a:pt x="15381" y="17677"/>
                  </a:cubicBezTo>
                  <a:cubicBezTo>
                    <a:pt x="15562" y="17709"/>
                    <a:pt x="15723" y="17709"/>
                    <a:pt x="15904" y="17677"/>
                  </a:cubicBezTo>
                  <a:cubicBezTo>
                    <a:pt x="16175" y="17545"/>
                    <a:pt x="16350" y="17117"/>
                    <a:pt x="16252" y="16752"/>
                  </a:cubicBezTo>
                  <a:cubicBezTo>
                    <a:pt x="16204" y="16370"/>
                    <a:pt x="15927" y="16099"/>
                    <a:pt x="15643" y="16163"/>
                  </a:cubicBezTo>
                  <a:cubicBezTo>
                    <a:pt x="15627" y="16167"/>
                    <a:pt x="15570" y="16158"/>
                    <a:pt x="15556" y="16163"/>
                  </a:cubicBezTo>
                  <a:cubicBezTo>
                    <a:pt x="14421" y="16103"/>
                    <a:pt x="13343" y="15768"/>
                    <a:pt x="12333" y="15070"/>
                  </a:cubicBezTo>
                  <a:lnTo>
                    <a:pt x="12159" y="15070"/>
                  </a:ln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89" name="Freeform 599"/>
            <p:cNvSpPr/>
            <p:nvPr/>
          </p:nvSpPr>
          <p:spPr>
            <a:xfrm rot="667436">
              <a:off x="1960321" y="2227724"/>
              <a:ext cx="923505" cy="86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81" extrusionOk="0">
                  <a:moveTo>
                    <a:pt x="6414" y="13"/>
                  </a:moveTo>
                  <a:cubicBezTo>
                    <a:pt x="4488" y="-119"/>
                    <a:pt x="2643" y="760"/>
                    <a:pt x="1421" y="2379"/>
                  </a:cubicBezTo>
                  <a:cubicBezTo>
                    <a:pt x="101" y="4012"/>
                    <a:pt x="-341" y="6249"/>
                    <a:pt x="271" y="8316"/>
                  </a:cubicBezTo>
                  <a:cubicBezTo>
                    <a:pt x="822" y="10522"/>
                    <a:pt x="2287" y="12348"/>
                    <a:pt x="4234" y="13221"/>
                  </a:cubicBezTo>
                  <a:cubicBezTo>
                    <a:pt x="4733" y="13384"/>
                    <a:pt x="5259" y="13442"/>
                    <a:pt x="5780" y="13436"/>
                  </a:cubicBezTo>
                  <a:cubicBezTo>
                    <a:pt x="7399" y="13390"/>
                    <a:pt x="8961" y="12811"/>
                    <a:pt x="10257" y="11758"/>
                  </a:cubicBezTo>
                  <a:cubicBezTo>
                    <a:pt x="10381" y="11909"/>
                    <a:pt x="10512" y="12058"/>
                    <a:pt x="10654" y="12188"/>
                  </a:cubicBezTo>
                  <a:cubicBezTo>
                    <a:pt x="10787" y="12312"/>
                    <a:pt x="10926" y="12441"/>
                    <a:pt x="11050" y="12575"/>
                  </a:cubicBezTo>
                  <a:lnTo>
                    <a:pt x="10971" y="12661"/>
                  </a:lnTo>
                  <a:cubicBezTo>
                    <a:pt x="10906" y="12756"/>
                    <a:pt x="10906" y="12911"/>
                    <a:pt x="10971" y="13006"/>
                  </a:cubicBezTo>
                  <a:cubicBezTo>
                    <a:pt x="10971" y="13006"/>
                    <a:pt x="12050" y="14111"/>
                    <a:pt x="13428" y="15501"/>
                  </a:cubicBezTo>
                  <a:cubicBezTo>
                    <a:pt x="13451" y="15557"/>
                    <a:pt x="13492" y="15614"/>
                    <a:pt x="13546" y="15630"/>
                  </a:cubicBezTo>
                  <a:cubicBezTo>
                    <a:pt x="16044" y="18122"/>
                    <a:pt x="19550" y="21481"/>
                    <a:pt x="20243" y="21481"/>
                  </a:cubicBezTo>
                  <a:lnTo>
                    <a:pt x="20323" y="21481"/>
                  </a:lnTo>
                  <a:cubicBezTo>
                    <a:pt x="20684" y="21105"/>
                    <a:pt x="21005" y="20674"/>
                    <a:pt x="21234" y="20190"/>
                  </a:cubicBezTo>
                  <a:cubicBezTo>
                    <a:pt x="21259" y="20113"/>
                    <a:pt x="21226" y="20007"/>
                    <a:pt x="21194" y="19932"/>
                  </a:cubicBezTo>
                  <a:cubicBezTo>
                    <a:pt x="20748" y="19211"/>
                    <a:pt x="13362" y="11703"/>
                    <a:pt x="12754" y="11199"/>
                  </a:cubicBezTo>
                  <a:cubicBezTo>
                    <a:pt x="12665" y="11114"/>
                    <a:pt x="12554" y="11057"/>
                    <a:pt x="12437" y="11070"/>
                  </a:cubicBezTo>
                  <a:cubicBezTo>
                    <a:pt x="12332" y="11094"/>
                    <a:pt x="12249" y="11177"/>
                    <a:pt x="12159" y="11242"/>
                  </a:cubicBezTo>
                  <a:lnTo>
                    <a:pt x="11961" y="11027"/>
                  </a:lnTo>
                  <a:cubicBezTo>
                    <a:pt x="11803" y="10857"/>
                    <a:pt x="11624" y="10699"/>
                    <a:pt x="11446" y="10553"/>
                  </a:cubicBezTo>
                  <a:cubicBezTo>
                    <a:pt x="11579" y="10389"/>
                    <a:pt x="11719" y="10255"/>
                    <a:pt x="11842" y="10080"/>
                  </a:cubicBezTo>
                  <a:cubicBezTo>
                    <a:pt x="13213" y="8289"/>
                    <a:pt x="13327" y="5723"/>
                    <a:pt x="12120" y="3799"/>
                  </a:cubicBezTo>
                  <a:cubicBezTo>
                    <a:pt x="10865" y="1645"/>
                    <a:pt x="8753" y="256"/>
                    <a:pt x="6414" y="13"/>
                  </a:cubicBezTo>
                  <a:close/>
                  <a:moveTo>
                    <a:pt x="6374" y="529"/>
                  </a:moveTo>
                  <a:cubicBezTo>
                    <a:pt x="8570" y="752"/>
                    <a:pt x="10556" y="2071"/>
                    <a:pt x="11724" y="4100"/>
                  </a:cubicBezTo>
                  <a:cubicBezTo>
                    <a:pt x="12816" y="5842"/>
                    <a:pt x="12730" y="8162"/>
                    <a:pt x="11486" y="9779"/>
                  </a:cubicBezTo>
                  <a:cubicBezTo>
                    <a:pt x="9814" y="12179"/>
                    <a:pt x="6670" y="13477"/>
                    <a:pt x="4353" y="12704"/>
                  </a:cubicBezTo>
                  <a:lnTo>
                    <a:pt x="4353" y="12747"/>
                  </a:lnTo>
                  <a:cubicBezTo>
                    <a:pt x="2558" y="11930"/>
                    <a:pt x="1206" y="10228"/>
                    <a:pt x="707" y="8187"/>
                  </a:cubicBezTo>
                  <a:cubicBezTo>
                    <a:pt x="145" y="6288"/>
                    <a:pt x="567" y="4224"/>
                    <a:pt x="1777" y="2723"/>
                  </a:cubicBezTo>
                  <a:cubicBezTo>
                    <a:pt x="2907" y="1232"/>
                    <a:pt x="4597" y="416"/>
                    <a:pt x="6374" y="529"/>
                  </a:cubicBezTo>
                  <a:close/>
                  <a:moveTo>
                    <a:pt x="6453" y="1045"/>
                  </a:moveTo>
                  <a:cubicBezTo>
                    <a:pt x="4841" y="937"/>
                    <a:pt x="3276" y="1711"/>
                    <a:pt x="2253" y="3067"/>
                  </a:cubicBezTo>
                  <a:cubicBezTo>
                    <a:pt x="1153" y="4438"/>
                    <a:pt x="792" y="6327"/>
                    <a:pt x="1302" y="8058"/>
                  </a:cubicBezTo>
                  <a:cubicBezTo>
                    <a:pt x="1756" y="9915"/>
                    <a:pt x="2995" y="11405"/>
                    <a:pt x="4630" y="12145"/>
                  </a:cubicBezTo>
                  <a:cubicBezTo>
                    <a:pt x="5050" y="12279"/>
                    <a:pt x="5461" y="12365"/>
                    <a:pt x="5898" y="12360"/>
                  </a:cubicBezTo>
                  <a:cubicBezTo>
                    <a:pt x="7895" y="12275"/>
                    <a:pt x="9770" y="11210"/>
                    <a:pt x="10971" y="9478"/>
                  </a:cubicBezTo>
                  <a:cubicBezTo>
                    <a:pt x="12111" y="7980"/>
                    <a:pt x="12208" y="5841"/>
                    <a:pt x="11208" y="4229"/>
                  </a:cubicBezTo>
                  <a:cubicBezTo>
                    <a:pt x="10168" y="2425"/>
                    <a:pt x="8407" y="1247"/>
                    <a:pt x="6453" y="1045"/>
                  </a:cubicBezTo>
                  <a:close/>
                  <a:moveTo>
                    <a:pt x="5661" y="1605"/>
                  </a:moveTo>
                  <a:cubicBezTo>
                    <a:pt x="5252" y="2635"/>
                    <a:pt x="4536" y="5464"/>
                    <a:pt x="3957" y="7843"/>
                  </a:cubicBezTo>
                  <a:cubicBezTo>
                    <a:pt x="3662" y="9027"/>
                    <a:pt x="3386" y="10188"/>
                    <a:pt x="3243" y="10682"/>
                  </a:cubicBezTo>
                  <a:cubicBezTo>
                    <a:pt x="2538" y="9910"/>
                    <a:pt x="2050" y="8931"/>
                    <a:pt x="1777" y="7886"/>
                  </a:cubicBezTo>
                  <a:lnTo>
                    <a:pt x="1698" y="7886"/>
                  </a:lnTo>
                  <a:cubicBezTo>
                    <a:pt x="1235" y="6320"/>
                    <a:pt x="1576" y="4610"/>
                    <a:pt x="2570" y="3369"/>
                  </a:cubicBezTo>
                  <a:cubicBezTo>
                    <a:pt x="3347" y="2346"/>
                    <a:pt x="4444" y="1729"/>
                    <a:pt x="5661" y="1605"/>
                  </a:cubicBezTo>
                  <a:close/>
                  <a:moveTo>
                    <a:pt x="6176" y="1605"/>
                  </a:moveTo>
                  <a:lnTo>
                    <a:pt x="6374" y="1605"/>
                  </a:lnTo>
                  <a:cubicBezTo>
                    <a:pt x="6695" y="1627"/>
                    <a:pt x="7014" y="1689"/>
                    <a:pt x="7325" y="1777"/>
                  </a:cubicBezTo>
                  <a:cubicBezTo>
                    <a:pt x="7144" y="2899"/>
                    <a:pt x="6325" y="5879"/>
                    <a:pt x="5661" y="8402"/>
                  </a:cubicBezTo>
                  <a:cubicBezTo>
                    <a:pt x="5281" y="9772"/>
                    <a:pt x="4960" y="10972"/>
                    <a:pt x="4789" y="11672"/>
                  </a:cubicBezTo>
                  <a:lnTo>
                    <a:pt x="4710" y="11629"/>
                  </a:lnTo>
                  <a:cubicBezTo>
                    <a:pt x="4330" y="11492"/>
                    <a:pt x="3951" y="11299"/>
                    <a:pt x="3640" y="11027"/>
                  </a:cubicBezTo>
                  <a:cubicBezTo>
                    <a:pt x="3763" y="10656"/>
                    <a:pt x="4033" y="9620"/>
                    <a:pt x="4432" y="7972"/>
                  </a:cubicBezTo>
                  <a:cubicBezTo>
                    <a:pt x="4904" y="5815"/>
                    <a:pt x="5477" y="3688"/>
                    <a:pt x="6176" y="1605"/>
                  </a:cubicBezTo>
                  <a:close/>
                  <a:moveTo>
                    <a:pt x="7721" y="1863"/>
                  </a:moveTo>
                  <a:cubicBezTo>
                    <a:pt x="8732" y="2261"/>
                    <a:pt x="9656" y="2982"/>
                    <a:pt x="10337" y="3885"/>
                  </a:cubicBezTo>
                  <a:cubicBezTo>
                    <a:pt x="10337" y="3885"/>
                    <a:pt x="10337" y="3866"/>
                    <a:pt x="10337" y="3928"/>
                  </a:cubicBezTo>
                  <a:lnTo>
                    <a:pt x="10218" y="4272"/>
                  </a:lnTo>
                  <a:cubicBezTo>
                    <a:pt x="9819" y="5807"/>
                    <a:pt x="8744" y="9877"/>
                    <a:pt x="8355" y="11113"/>
                  </a:cubicBezTo>
                  <a:cubicBezTo>
                    <a:pt x="7386" y="11649"/>
                    <a:pt x="6305" y="11898"/>
                    <a:pt x="5225" y="11758"/>
                  </a:cubicBezTo>
                  <a:lnTo>
                    <a:pt x="5185" y="11758"/>
                  </a:lnTo>
                  <a:cubicBezTo>
                    <a:pt x="5356" y="11068"/>
                    <a:pt x="5687" y="9870"/>
                    <a:pt x="6057" y="8531"/>
                  </a:cubicBezTo>
                  <a:cubicBezTo>
                    <a:pt x="6750" y="5956"/>
                    <a:pt x="7522" y="3057"/>
                    <a:pt x="7721" y="1863"/>
                  </a:cubicBezTo>
                  <a:close/>
                  <a:moveTo>
                    <a:pt x="10654" y="4315"/>
                  </a:moveTo>
                  <a:lnTo>
                    <a:pt x="10773" y="4487"/>
                  </a:lnTo>
                  <a:cubicBezTo>
                    <a:pt x="11672" y="5923"/>
                    <a:pt x="11563" y="7803"/>
                    <a:pt x="10535" y="9134"/>
                  </a:cubicBezTo>
                  <a:cubicBezTo>
                    <a:pt x="10103" y="9774"/>
                    <a:pt x="9566" y="10340"/>
                    <a:pt x="8950" y="10768"/>
                  </a:cubicBezTo>
                  <a:lnTo>
                    <a:pt x="8950" y="10725"/>
                  </a:lnTo>
                  <a:cubicBezTo>
                    <a:pt x="9415" y="9129"/>
                    <a:pt x="10264" y="5884"/>
                    <a:pt x="10654" y="4401"/>
                  </a:cubicBezTo>
                  <a:lnTo>
                    <a:pt x="10654" y="4315"/>
                  </a:lnTo>
                  <a:close/>
                  <a:moveTo>
                    <a:pt x="11129" y="10984"/>
                  </a:moveTo>
                  <a:cubicBezTo>
                    <a:pt x="11305" y="11128"/>
                    <a:pt x="11484" y="11249"/>
                    <a:pt x="11644" y="11414"/>
                  </a:cubicBezTo>
                  <a:lnTo>
                    <a:pt x="11803" y="11586"/>
                  </a:lnTo>
                  <a:cubicBezTo>
                    <a:pt x="11660" y="11751"/>
                    <a:pt x="11498" y="11962"/>
                    <a:pt x="11327" y="12188"/>
                  </a:cubicBezTo>
                  <a:cubicBezTo>
                    <a:pt x="11213" y="12044"/>
                    <a:pt x="11094" y="11914"/>
                    <a:pt x="10971" y="11801"/>
                  </a:cubicBezTo>
                  <a:cubicBezTo>
                    <a:pt x="10838" y="11667"/>
                    <a:pt x="10699" y="11560"/>
                    <a:pt x="10614" y="11457"/>
                  </a:cubicBezTo>
                  <a:cubicBezTo>
                    <a:pt x="10794" y="11302"/>
                    <a:pt x="10958" y="11159"/>
                    <a:pt x="11129" y="10984"/>
                  </a:cubicBezTo>
                  <a:close/>
                  <a:moveTo>
                    <a:pt x="12437" y="11672"/>
                  </a:moveTo>
                  <a:cubicBezTo>
                    <a:pt x="12997" y="12104"/>
                    <a:pt x="19864" y="19099"/>
                    <a:pt x="20719" y="20190"/>
                  </a:cubicBezTo>
                  <a:cubicBezTo>
                    <a:pt x="20549" y="20465"/>
                    <a:pt x="20367" y="20718"/>
                    <a:pt x="20164" y="20965"/>
                  </a:cubicBezTo>
                  <a:lnTo>
                    <a:pt x="20164" y="21008"/>
                  </a:lnTo>
                  <a:cubicBezTo>
                    <a:pt x="18282" y="19512"/>
                    <a:pt x="16480" y="17874"/>
                    <a:pt x="14775" y="16146"/>
                  </a:cubicBezTo>
                  <a:cubicBezTo>
                    <a:pt x="14934" y="15979"/>
                    <a:pt x="15054" y="15769"/>
                    <a:pt x="15131" y="15544"/>
                  </a:cubicBezTo>
                  <a:cubicBezTo>
                    <a:pt x="15179" y="15411"/>
                    <a:pt x="15095" y="15294"/>
                    <a:pt x="14973" y="15243"/>
                  </a:cubicBezTo>
                  <a:cubicBezTo>
                    <a:pt x="14851" y="15192"/>
                    <a:pt x="14743" y="15239"/>
                    <a:pt x="14696" y="15372"/>
                  </a:cubicBezTo>
                  <a:cubicBezTo>
                    <a:pt x="14690" y="15389"/>
                    <a:pt x="14658" y="15397"/>
                    <a:pt x="14656" y="15415"/>
                  </a:cubicBezTo>
                  <a:cubicBezTo>
                    <a:pt x="14596" y="15563"/>
                    <a:pt x="14533" y="15699"/>
                    <a:pt x="14418" y="15802"/>
                  </a:cubicBezTo>
                  <a:lnTo>
                    <a:pt x="14022" y="15458"/>
                  </a:lnTo>
                  <a:lnTo>
                    <a:pt x="14180" y="15286"/>
                  </a:lnTo>
                  <a:lnTo>
                    <a:pt x="14379" y="15114"/>
                  </a:lnTo>
                  <a:cubicBezTo>
                    <a:pt x="14464" y="15012"/>
                    <a:pt x="14464" y="14872"/>
                    <a:pt x="14379" y="14770"/>
                  </a:cubicBezTo>
                  <a:cubicBezTo>
                    <a:pt x="14292" y="14670"/>
                    <a:pt x="14153" y="14676"/>
                    <a:pt x="14062" y="14770"/>
                  </a:cubicBezTo>
                  <a:lnTo>
                    <a:pt x="13824" y="14942"/>
                  </a:lnTo>
                  <a:cubicBezTo>
                    <a:pt x="13762" y="15006"/>
                    <a:pt x="13697" y="15062"/>
                    <a:pt x="13626" y="15114"/>
                  </a:cubicBezTo>
                  <a:lnTo>
                    <a:pt x="13348" y="14813"/>
                  </a:lnTo>
                  <a:cubicBezTo>
                    <a:pt x="13403" y="14770"/>
                    <a:pt x="13421" y="14737"/>
                    <a:pt x="13467" y="14683"/>
                  </a:cubicBezTo>
                  <a:cubicBezTo>
                    <a:pt x="13513" y="14618"/>
                    <a:pt x="13565" y="14562"/>
                    <a:pt x="13626" y="14511"/>
                  </a:cubicBezTo>
                  <a:cubicBezTo>
                    <a:pt x="13733" y="14429"/>
                    <a:pt x="13781" y="14284"/>
                    <a:pt x="13705" y="14167"/>
                  </a:cubicBezTo>
                  <a:cubicBezTo>
                    <a:pt x="13629" y="14051"/>
                    <a:pt x="13456" y="13999"/>
                    <a:pt x="13348" y="14081"/>
                  </a:cubicBezTo>
                  <a:cubicBezTo>
                    <a:pt x="13260" y="14153"/>
                    <a:pt x="13220" y="14247"/>
                    <a:pt x="13150" y="14339"/>
                  </a:cubicBezTo>
                  <a:lnTo>
                    <a:pt x="12992" y="14468"/>
                  </a:lnTo>
                  <a:cubicBezTo>
                    <a:pt x="12298" y="13778"/>
                    <a:pt x="11750" y="13216"/>
                    <a:pt x="11446" y="12877"/>
                  </a:cubicBezTo>
                  <a:cubicBezTo>
                    <a:pt x="11978" y="12094"/>
                    <a:pt x="12313" y="11692"/>
                    <a:pt x="12437" y="11672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0" name="Freeform 619"/>
            <p:cNvSpPr/>
            <p:nvPr/>
          </p:nvSpPr>
          <p:spPr>
            <a:xfrm rot="667436">
              <a:off x="493716" y="1644510"/>
              <a:ext cx="434247" cy="44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1" extrusionOk="0">
                  <a:moveTo>
                    <a:pt x="20707" y="16"/>
                  </a:moveTo>
                  <a:cubicBezTo>
                    <a:pt x="15559" y="2027"/>
                    <a:pt x="862" y="10159"/>
                    <a:pt x="249" y="10498"/>
                  </a:cubicBezTo>
                  <a:cubicBezTo>
                    <a:pt x="236" y="10505"/>
                    <a:pt x="261" y="10572"/>
                    <a:pt x="249" y="10581"/>
                  </a:cubicBezTo>
                  <a:cubicBezTo>
                    <a:pt x="18" y="10738"/>
                    <a:pt x="-83" y="11021"/>
                    <a:pt x="79" y="11246"/>
                  </a:cubicBezTo>
                  <a:cubicBezTo>
                    <a:pt x="1438" y="12636"/>
                    <a:pt x="3029" y="13838"/>
                    <a:pt x="4767" y="14740"/>
                  </a:cubicBezTo>
                  <a:cubicBezTo>
                    <a:pt x="5008" y="16900"/>
                    <a:pt x="5399" y="19042"/>
                    <a:pt x="5960" y="21145"/>
                  </a:cubicBezTo>
                  <a:cubicBezTo>
                    <a:pt x="5969" y="21187"/>
                    <a:pt x="6026" y="21191"/>
                    <a:pt x="6046" y="21228"/>
                  </a:cubicBezTo>
                  <a:cubicBezTo>
                    <a:pt x="6054" y="21267"/>
                    <a:pt x="5942" y="21274"/>
                    <a:pt x="5960" y="21311"/>
                  </a:cubicBezTo>
                  <a:cubicBezTo>
                    <a:pt x="6025" y="21420"/>
                    <a:pt x="6184" y="21437"/>
                    <a:pt x="6301" y="21478"/>
                  </a:cubicBezTo>
                  <a:cubicBezTo>
                    <a:pt x="6360" y="21498"/>
                    <a:pt x="6407" y="21562"/>
                    <a:pt x="6472" y="21561"/>
                  </a:cubicBezTo>
                  <a:lnTo>
                    <a:pt x="6727" y="21561"/>
                  </a:lnTo>
                  <a:cubicBezTo>
                    <a:pt x="8295" y="20668"/>
                    <a:pt x="9735" y="19662"/>
                    <a:pt x="11160" y="18566"/>
                  </a:cubicBezTo>
                  <a:cubicBezTo>
                    <a:pt x="11726" y="18166"/>
                    <a:pt x="12168" y="17802"/>
                    <a:pt x="12439" y="17651"/>
                  </a:cubicBezTo>
                  <a:cubicBezTo>
                    <a:pt x="13110" y="17945"/>
                    <a:pt x="14338" y="18566"/>
                    <a:pt x="14399" y="18566"/>
                  </a:cubicBezTo>
                  <a:cubicBezTo>
                    <a:pt x="14466" y="18583"/>
                    <a:pt x="14588" y="18583"/>
                    <a:pt x="14655" y="18566"/>
                  </a:cubicBezTo>
                  <a:cubicBezTo>
                    <a:pt x="14688" y="18572"/>
                    <a:pt x="14706" y="18572"/>
                    <a:pt x="14740" y="18566"/>
                  </a:cubicBezTo>
                  <a:cubicBezTo>
                    <a:pt x="14879" y="18516"/>
                    <a:pt x="14954" y="18371"/>
                    <a:pt x="14996" y="18234"/>
                  </a:cubicBezTo>
                  <a:cubicBezTo>
                    <a:pt x="15425" y="17059"/>
                    <a:pt x="16115" y="15483"/>
                    <a:pt x="16871" y="13492"/>
                  </a:cubicBezTo>
                  <a:cubicBezTo>
                    <a:pt x="18683" y="9281"/>
                    <a:pt x="20211" y="4912"/>
                    <a:pt x="21474" y="516"/>
                  </a:cubicBezTo>
                  <a:cubicBezTo>
                    <a:pt x="21517" y="288"/>
                    <a:pt x="21431" y="119"/>
                    <a:pt x="21218" y="16"/>
                  </a:cubicBezTo>
                  <a:cubicBezTo>
                    <a:pt x="21097" y="-38"/>
                    <a:pt x="20999" y="63"/>
                    <a:pt x="20877" y="100"/>
                  </a:cubicBezTo>
                  <a:cubicBezTo>
                    <a:pt x="20804" y="93"/>
                    <a:pt x="20779" y="-9"/>
                    <a:pt x="20707" y="16"/>
                  </a:cubicBezTo>
                  <a:close/>
                  <a:moveTo>
                    <a:pt x="19172" y="1680"/>
                  </a:moveTo>
                  <a:cubicBezTo>
                    <a:pt x="16361" y="4439"/>
                    <a:pt x="13371" y="7029"/>
                    <a:pt x="10222" y="9416"/>
                  </a:cubicBezTo>
                  <a:cubicBezTo>
                    <a:pt x="8241" y="10989"/>
                    <a:pt x="6395" y="12483"/>
                    <a:pt x="5108" y="13658"/>
                  </a:cubicBezTo>
                  <a:cubicBezTo>
                    <a:pt x="3739" y="12925"/>
                    <a:pt x="2427" y="12106"/>
                    <a:pt x="1272" y="11080"/>
                  </a:cubicBezTo>
                  <a:lnTo>
                    <a:pt x="1272" y="10997"/>
                  </a:lnTo>
                  <a:cubicBezTo>
                    <a:pt x="3683" y="9662"/>
                    <a:pt x="13718" y="4129"/>
                    <a:pt x="19172" y="1680"/>
                  </a:cubicBezTo>
                  <a:close/>
                  <a:moveTo>
                    <a:pt x="20110" y="2346"/>
                  </a:moveTo>
                  <a:cubicBezTo>
                    <a:pt x="19027" y="5512"/>
                    <a:pt x="17387" y="9651"/>
                    <a:pt x="16019" y="13076"/>
                  </a:cubicBezTo>
                  <a:cubicBezTo>
                    <a:pt x="15344" y="14729"/>
                    <a:pt x="14743" y="16184"/>
                    <a:pt x="14314" y="17319"/>
                  </a:cubicBezTo>
                  <a:cubicBezTo>
                    <a:pt x="13170" y="16861"/>
                    <a:pt x="10431" y="15643"/>
                    <a:pt x="8858" y="14906"/>
                  </a:cubicBezTo>
                  <a:cubicBezTo>
                    <a:pt x="10513" y="13074"/>
                    <a:pt x="16413" y="6408"/>
                    <a:pt x="20110" y="2346"/>
                  </a:cubicBezTo>
                  <a:close/>
                  <a:moveTo>
                    <a:pt x="15081" y="6422"/>
                  </a:moveTo>
                  <a:cubicBezTo>
                    <a:pt x="11763" y="10151"/>
                    <a:pt x="7580" y="14823"/>
                    <a:pt x="7580" y="14823"/>
                  </a:cubicBezTo>
                  <a:cubicBezTo>
                    <a:pt x="7551" y="14875"/>
                    <a:pt x="7586" y="14932"/>
                    <a:pt x="7580" y="14989"/>
                  </a:cubicBezTo>
                  <a:cubicBezTo>
                    <a:pt x="7314" y="16583"/>
                    <a:pt x="6969" y="18346"/>
                    <a:pt x="6642" y="19481"/>
                  </a:cubicBezTo>
                  <a:cubicBezTo>
                    <a:pt x="6216" y="17841"/>
                    <a:pt x="5942" y="16175"/>
                    <a:pt x="5790" y="14490"/>
                  </a:cubicBezTo>
                  <a:cubicBezTo>
                    <a:pt x="7065" y="13326"/>
                    <a:pt x="8899" y="11820"/>
                    <a:pt x="10819" y="10248"/>
                  </a:cubicBezTo>
                  <a:cubicBezTo>
                    <a:pt x="12382" y="9126"/>
                    <a:pt x="13635" y="7679"/>
                    <a:pt x="15081" y="6422"/>
                  </a:cubicBezTo>
                  <a:close/>
                  <a:moveTo>
                    <a:pt x="8347" y="15821"/>
                  </a:moveTo>
                  <a:cubicBezTo>
                    <a:pt x="9295" y="16284"/>
                    <a:pt x="10071" y="16584"/>
                    <a:pt x="11330" y="17152"/>
                  </a:cubicBezTo>
                  <a:cubicBezTo>
                    <a:pt x="11074" y="17334"/>
                    <a:pt x="10913" y="17485"/>
                    <a:pt x="10563" y="17734"/>
                  </a:cubicBezTo>
                  <a:cubicBezTo>
                    <a:pt x="9475" y="18572"/>
                    <a:pt x="8330" y="19349"/>
                    <a:pt x="7154" y="20064"/>
                  </a:cubicBezTo>
                  <a:cubicBezTo>
                    <a:pt x="7652" y="18922"/>
                    <a:pt x="8076" y="17392"/>
                    <a:pt x="8347" y="15821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1" name="Freeform 645"/>
            <p:cNvSpPr/>
            <p:nvPr/>
          </p:nvSpPr>
          <p:spPr>
            <a:xfrm rot="667436">
              <a:off x="1156432" y="5010143"/>
              <a:ext cx="1019996" cy="87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87" extrusionOk="0">
                  <a:moveTo>
                    <a:pt x="19645" y="0"/>
                  </a:moveTo>
                  <a:cubicBezTo>
                    <a:pt x="19525" y="15"/>
                    <a:pt x="19449" y="110"/>
                    <a:pt x="19462" y="243"/>
                  </a:cubicBezTo>
                  <a:cubicBezTo>
                    <a:pt x="19492" y="741"/>
                    <a:pt x="19333" y="1253"/>
                    <a:pt x="19025" y="1614"/>
                  </a:cubicBezTo>
                  <a:cubicBezTo>
                    <a:pt x="18725" y="2032"/>
                    <a:pt x="18266" y="2296"/>
                    <a:pt x="17786" y="2341"/>
                  </a:cubicBezTo>
                  <a:cubicBezTo>
                    <a:pt x="17689" y="2343"/>
                    <a:pt x="17588" y="2397"/>
                    <a:pt x="17567" y="2502"/>
                  </a:cubicBezTo>
                  <a:cubicBezTo>
                    <a:pt x="17543" y="2608"/>
                    <a:pt x="17590" y="2731"/>
                    <a:pt x="17677" y="2784"/>
                  </a:cubicBezTo>
                  <a:cubicBezTo>
                    <a:pt x="18582" y="3504"/>
                    <a:pt x="19249" y="4538"/>
                    <a:pt x="19535" y="5730"/>
                  </a:cubicBezTo>
                  <a:cubicBezTo>
                    <a:pt x="19531" y="5797"/>
                    <a:pt x="19531" y="5864"/>
                    <a:pt x="19535" y="5932"/>
                  </a:cubicBezTo>
                  <a:cubicBezTo>
                    <a:pt x="19568" y="6029"/>
                    <a:pt x="19660" y="6091"/>
                    <a:pt x="19754" y="6093"/>
                  </a:cubicBezTo>
                  <a:lnTo>
                    <a:pt x="19790" y="6093"/>
                  </a:lnTo>
                  <a:cubicBezTo>
                    <a:pt x="19902" y="6056"/>
                    <a:pt x="19965" y="5935"/>
                    <a:pt x="19936" y="5811"/>
                  </a:cubicBezTo>
                  <a:cubicBezTo>
                    <a:pt x="19936" y="5811"/>
                    <a:pt x="19943" y="5725"/>
                    <a:pt x="19900" y="5609"/>
                  </a:cubicBezTo>
                  <a:cubicBezTo>
                    <a:pt x="19629" y="4208"/>
                    <a:pt x="20985" y="3061"/>
                    <a:pt x="21431" y="2704"/>
                  </a:cubicBezTo>
                  <a:cubicBezTo>
                    <a:pt x="21526" y="2664"/>
                    <a:pt x="21596" y="2572"/>
                    <a:pt x="21576" y="2462"/>
                  </a:cubicBezTo>
                  <a:cubicBezTo>
                    <a:pt x="21540" y="2355"/>
                    <a:pt x="21459" y="2284"/>
                    <a:pt x="21358" y="2300"/>
                  </a:cubicBezTo>
                  <a:cubicBezTo>
                    <a:pt x="20362" y="2407"/>
                    <a:pt x="19986" y="1216"/>
                    <a:pt x="19863" y="202"/>
                  </a:cubicBezTo>
                  <a:cubicBezTo>
                    <a:pt x="19860" y="80"/>
                    <a:pt x="19792" y="-3"/>
                    <a:pt x="19681" y="0"/>
                  </a:cubicBezTo>
                  <a:cubicBezTo>
                    <a:pt x="19671" y="1"/>
                    <a:pt x="19654" y="-1"/>
                    <a:pt x="19645" y="0"/>
                  </a:cubicBezTo>
                  <a:close/>
                  <a:moveTo>
                    <a:pt x="19681" y="1372"/>
                  </a:moveTo>
                  <a:cubicBezTo>
                    <a:pt x="19829" y="1993"/>
                    <a:pt x="20232" y="2476"/>
                    <a:pt x="20775" y="2704"/>
                  </a:cubicBezTo>
                  <a:cubicBezTo>
                    <a:pt x="20234" y="3170"/>
                    <a:pt x="19807" y="3807"/>
                    <a:pt x="19572" y="4519"/>
                  </a:cubicBezTo>
                  <a:cubicBezTo>
                    <a:pt x="19287" y="3816"/>
                    <a:pt x="18859" y="3209"/>
                    <a:pt x="18333" y="2704"/>
                  </a:cubicBezTo>
                  <a:cubicBezTo>
                    <a:pt x="18719" y="2545"/>
                    <a:pt x="19086" y="2285"/>
                    <a:pt x="19353" y="1937"/>
                  </a:cubicBezTo>
                  <a:cubicBezTo>
                    <a:pt x="19487" y="1769"/>
                    <a:pt x="19596" y="1576"/>
                    <a:pt x="19681" y="1372"/>
                  </a:cubicBezTo>
                  <a:close/>
                  <a:moveTo>
                    <a:pt x="2078" y="3591"/>
                  </a:moveTo>
                  <a:cubicBezTo>
                    <a:pt x="1958" y="3606"/>
                    <a:pt x="1882" y="3741"/>
                    <a:pt x="1895" y="3874"/>
                  </a:cubicBezTo>
                  <a:cubicBezTo>
                    <a:pt x="1925" y="4372"/>
                    <a:pt x="1766" y="4844"/>
                    <a:pt x="1458" y="5205"/>
                  </a:cubicBezTo>
                  <a:cubicBezTo>
                    <a:pt x="1158" y="5623"/>
                    <a:pt x="700" y="5887"/>
                    <a:pt x="219" y="5932"/>
                  </a:cubicBezTo>
                  <a:cubicBezTo>
                    <a:pt x="98" y="5936"/>
                    <a:pt x="-4" y="6040"/>
                    <a:pt x="0" y="6174"/>
                  </a:cubicBezTo>
                  <a:cubicBezTo>
                    <a:pt x="3" y="6260"/>
                    <a:pt x="78" y="6335"/>
                    <a:pt x="146" y="6375"/>
                  </a:cubicBezTo>
                  <a:cubicBezTo>
                    <a:pt x="1050" y="7098"/>
                    <a:pt x="1687" y="8167"/>
                    <a:pt x="1968" y="9361"/>
                  </a:cubicBezTo>
                  <a:lnTo>
                    <a:pt x="2005" y="9522"/>
                  </a:lnTo>
                  <a:cubicBezTo>
                    <a:pt x="2035" y="9622"/>
                    <a:pt x="2129" y="9726"/>
                    <a:pt x="2223" y="9724"/>
                  </a:cubicBezTo>
                  <a:lnTo>
                    <a:pt x="2296" y="9724"/>
                  </a:lnTo>
                  <a:cubicBezTo>
                    <a:pt x="2408" y="9687"/>
                    <a:pt x="2465" y="9528"/>
                    <a:pt x="2442" y="9401"/>
                  </a:cubicBezTo>
                  <a:cubicBezTo>
                    <a:pt x="2429" y="9333"/>
                    <a:pt x="2391" y="9266"/>
                    <a:pt x="2369" y="9200"/>
                  </a:cubicBezTo>
                  <a:cubicBezTo>
                    <a:pt x="2098" y="7799"/>
                    <a:pt x="3491" y="6652"/>
                    <a:pt x="3936" y="6295"/>
                  </a:cubicBezTo>
                  <a:cubicBezTo>
                    <a:pt x="4017" y="6232"/>
                    <a:pt x="4043" y="6155"/>
                    <a:pt x="4009" y="6053"/>
                  </a:cubicBezTo>
                  <a:cubicBezTo>
                    <a:pt x="3971" y="5955"/>
                    <a:pt x="3885" y="5873"/>
                    <a:pt x="3791" y="5891"/>
                  </a:cubicBezTo>
                  <a:cubicBezTo>
                    <a:pt x="2795" y="5997"/>
                    <a:pt x="2455" y="4807"/>
                    <a:pt x="2333" y="3793"/>
                  </a:cubicBezTo>
                  <a:cubicBezTo>
                    <a:pt x="2330" y="3671"/>
                    <a:pt x="2225" y="3588"/>
                    <a:pt x="2114" y="3591"/>
                  </a:cubicBezTo>
                  <a:cubicBezTo>
                    <a:pt x="2104" y="3592"/>
                    <a:pt x="2087" y="3590"/>
                    <a:pt x="2078" y="3591"/>
                  </a:cubicBezTo>
                  <a:close/>
                  <a:moveTo>
                    <a:pt x="2114" y="5004"/>
                  </a:moveTo>
                  <a:cubicBezTo>
                    <a:pt x="2270" y="5613"/>
                    <a:pt x="2671" y="6073"/>
                    <a:pt x="3207" y="6295"/>
                  </a:cubicBezTo>
                  <a:cubicBezTo>
                    <a:pt x="2663" y="6749"/>
                    <a:pt x="2234" y="7360"/>
                    <a:pt x="2005" y="8070"/>
                  </a:cubicBezTo>
                  <a:cubicBezTo>
                    <a:pt x="1710" y="7392"/>
                    <a:pt x="1285" y="6780"/>
                    <a:pt x="766" y="6295"/>
                  </a:cubicBezTo>
                  <a:cubicBezTo>
                    <a:pt x="1155" y="6138"/>
                    <a:pt x="1518" y="5878"/>
                    <a:pt x="1786" y="5528"/>
                  </a:cubicBezTo>
                  <a:cubicBezTo>
                    <a:pt x="1918" y="5362"/>
                    <a:pt x="2026" y="5203"/>
                    <a:pt x="2114" y="5004"/>
                  </a:cubicBezTo>
                  <a:close/>
                  <a:moveTo>
                    <a:pt x="9476" y="5528"/>
                  </a:moveTo>
                  <a:cubicBezTo>
                    <a:pt x="8781" y="5569"/>
                    <a:pt x="8106" y="5779"/>
                    <a:pt x="7472" y="6133"/>
                  </a:cubicBezTo>
                  <a:cubicBezTo>
                    <a:pt x="6159" y="6908"/>
                    <a:pt x="5203" y="8248"/>
                    <a:pt x="4848" y="9845"/>
                  </a:cubicBezTo>
                  <a:cubicBezTo>
                    <a:pt x="4298" y="12540"/>
                    <a:pt x="5162" y="15374"/>
                    <a:pt x="7107" y="17108"/>
                  </a:cubicBezTo>
                  <a:cubicBezTo>
                    <a:pt x="6996" y="17385"/>
                    <a:pt x="6996" y="17678"/>
                    <a:pt x="7107" y="17955"/>
                  </a:cubicBezTo>
                  <a:cubicBezTo>
                    <a:pt x="7107" y="17955"/>
                    <a:pt x="7119" y="17978"/>
                    <a:pt x="7180" y="18036"/>
                  </a:cubicBezTo>
                  <a:cubicBezTo>
                    <a:pt x="7125" y="18192"/>
                    <a:pt x="7046" y="18340"/>
                    <a:pt x="6961" y="18480"/>
                  </a:cubicBezTo>
                  <a:cubicBezTo>
                    <a:pt x="6902" y="18569"/>
                    <a:pt x="6902" y="18673"/>
                    <a:pt x="6961" y="18762"/>
                  </a:cubicBezTo>
                  <a:cubicBezTo>
                    <a:pt x="7069" y="18878"/>
                    <a:pt x="7196" y="18961"/>
                    <a:pt x="7326" y="19045"/>
                  </a:cubicBezTo>
                  <a:cubicBezTo>
                    <a:pt x="7210" y="19178"/>
                    <a:pt x="7171" y="19391"/>
                    <a:pt x="7217" y="19569"/>
                  </a:cubicBezTo>
                  <a:cubicBezTo>
                    <a:pt x="7295" y="19740"/>
                    <a:pt x="7418" y="19867"/>
                    <a:pt x="7581" y="19932"/>
                  </a:cubicBezTo>
                  <a:cubicBezTo>
                    <a:pt x="7491" y="20157"/>
                    <a:pt x="7550" y="20429"/>
                    <a:pt x="7727" y="20578"/>
                  </a:cubicBezTo>
                  <a:cubicBezTo>
                    <a:pt x="8022" y="20773"/>
                    <a:pt x="8367" y="20867"/>
                    <a:pt x="8711" y="20860"/>
                  </a:cubicBezTo>
                  <a:cubicBezTo>
                    <a:pt x="8719" y="21048"/>
                    <a:pt x="8798" y="21225"/>
                    <a:pt x="8930" y="21344"/>
                  </a:cubicBezTo>
                  <a:cubicBezTo>
                    <a:pt x="9146" y="21506"/>
                    <a:pt x="9398" y="21597"/>
                    <a:pt x="9658" y="21586"/>
                  </a:cubicBezTo>
                  <a:cubicBezTo>
                    <a:pt x="9897" y="21594"/>
                    <a:pt x="10145" y="21518"/>
                    <a:pt x="10351" y="21385"/>
                  </a:cubicBezTo>
                  <a:cubicBezTo>
                    <a:pt x="10580" y="21231"/>
                    <a:pt x="10705" y="20953"/>
                    <a:pt x="10679" y="20658"/>
                  </a:cubicBezTo>
                  <a:cubicBezTo>
                    <a:pt x="11039" y="20589"/>
                    <a:pt x="11383" y="20394"/>
                    <a:pt x="11663" y="20134"/>
                  </a:cubicBezTo>
                  <a:cubicBezTo>
                    <a:pt x="11781" y="20000"/>
                    <a:pt x="11818" y="19814"/>
                    <a:pt x="11736" y="19650"/>
                  </a:cubicBezTo>
                  <a:cubicBezTo>
                    <a:pt x="11909" y="19558"/>
                    <a:pt x="12050" y="19396"/>
                    <a:pt x="12137" y="19206"/>
                  </a:cubicBezTo>
                  <a:cubicBezTo>
                    <a:pt x="12194" y="18999"/>
                    <a:pt x="12151" y="18768"/>
                    <a:pt x="12027" y="18601"/>
                  </a:cubicBezTo>
                  <a:cubicBezTo>
                    <a:pt x="12115" y="18528"/>
                    <a:pt x="12178" y="18434"/>
                    <a:pt x="12210" y="18318"/>
                  </a:cubicBezTo>
                  <a:cubicBezTo>
                    <a:pt x="12238" y="18141"/>
                    <a:pt x="12158" y="17982"/>
                    <a:pt x="12027" y="17874"/>
                  </a:cubicBezTo>
                  <a:cubicBezTo>
                    <a:pt x="12051" y="17838"/>
                    <a:pt x="12083" y="17794"/>
                    <a:pt x="12100" y="17753"/>
                  </a:cubicBezTo>
                  <a:cubicBezTo>
                    <a:pt x="12135" y="17609"/>
                    <a:pt x="12111" y="17426"/>
                    <a:pt x="12027" y="17310"/>
                  </a:cubicBezTo>
                  <a:cubicBezTo>
                    <a:pt x="13399" y="16498"/>
                    <a:pt x="14574" y="13638"/>
                    <a:pt x="14688" y="11580"/>
                  </a:cubicBezTo>
                  <a:cubicBezTo>
                    <a:pt x="14850" y="9132"/>
                    <a:pt x="13600" y="6842"/>
                    <a:pt x="11554" y="5891"/>
                  </a:cubicBezTo>
                  <a:cubicBezTo>
                    <a:pt x="10888" y="5614"/>
                    <a:pt x="10171" y="5487"/>
                    <a:pt x="9476" y="5528"/>
                  </a:cubicBezTo>
                  <a:close/>
                  <a:moveTo>
                    <a:pt x="9513" y="6012"/>
                  </a:moveTo>
                  <a:cubicBezTo>
                    <a:pt x="10147" y="5969"/>
                    <a:pt x="10799" y="6044"/>
                    <a:pt x="11408" y="6295"/>
                  </a:cubicBezTo>
                  <a:cubicBezTo>
                    <a:pt x="13302" y="7140"/>
                    <a:pt x="14468" y="9247"/>
                    <a:pt x="14324" y="11500"/>
                  </a:cubicBezTo>
                  <a:cubicBezTo>
                    <a:pt x="14201" y="13711"/>
                    <a:pt x="12934" y="16415"/>
                    <a:pt x="11772" y="16946"/>
                  </a:cubicBezTo>
                  <a:lnTo>
                    <a:pt x="11772" y="16987"/>
                  </a:lnTo>
                  <a:cubicBezTo>
                    <a:pt x="11357" y="16874"/>
                    <a:pt x="10924" y="16800"/>
                    <a:pt x="10497" y="16785"/>
                  </a:cubicBezTo>
                  <a:cubicBezTo>
                    <a:pt x="10837" y="15452"/>
                    <a:pt x="11215" y="14106"/>
                    <a:pt x="11590" y="12831"/>
                  </a:cubicBezTo>
                  <a:lnTo>
                    <a:pt x="11772" y="12226"/>
                  </a:lnTo>
                  <a:cubicBezTo>
                    <a:pt x="11956" y="11617"/>
                    <a:pt x="12218" y="10788"/>
                    <a:pt x="11772" y="10208"/>
                  </a:cubicBezTo>
                  <a:cubicBezTo>
                    <a:pt x="11509" y="9899"/>
                    <a:pt x="11119" y="9799"/>
                    <a:pt x="10752" y="9926"/>
                  </a:cubicBezTo>
                  <a:lnTo>
                    <a:pt x="10606" y="9845"/>
                  </a:lnTo>
                  <a:cubicBezTo>
                    <a:pt x="10238" y="9741"/>
                    <a:pt x="9846" y="9763"/>
                    <a:pt x="9513" y="9966"/>
                  </a:cubicBezTo>
                  <a:lnTo>
                    <a:pt x="9367" y="9926"/>
                  </a:lnTo>
                  <a:cubicBezTo>
                    <a:pt x="8984" y="9847"/>
                    <a:pt x="8595" y="9880"/>
                    <a:pt x="8237" y="10047"/>
                  </a:cubicBezTo>
                  <a:cubicBezTo>
                    <a:pt x="8039" y="10050"/>
                    <a:pt x="7858" y="10132"/>
                    <a:pt x="7690" y="10249"/>
                  </a:cubicBezTo>
                  <a:cubicBezTo>
                    <a:pt x="7105" y="10625"/>
                    <a:pt x="7164" y="11853"/>
                    <a:pt x="7217" y="12549"/>
                  </a:cubicBezTo>
                  <a:cubicBezTo>
                    <a:pt x="7292" y="14000"/>
                    <a:pt x="7589" y="15402"/>
                    <a:pt x="8091" y="16745"/>
                  </a:cubicBezTo>
                  <a:lnTo>
                    <a:pt x="7472" y="16745"/>
                  </a:lnTo>
                  <a:cubicBezTo>
                    <a:pt x="5646" y="15129"/>
                    <a:pt x="4829" y="12534"/>
                    <a:pt x="5321" y="10007"/>
                  </a:cubicBezTo>
                  <a:cubicBezTo>
                    <a:pt x="5638" y="8546"/>
                    <a:pt x="6463" y="7300"/>
                    <a:pt x="7654" y="6577"/>
                  </a:cubicBezTo>
                  <a:cubicBezTo>
                    <a:pt x="8230" y="6246"/>
                    <a:pt x="8879" y="6055"/>
                    <a:pt x="9513" y="6012"/>
                  </a:cubicBezTo>
                  <a:close/>
                  <a:moveTo>
                    <a:pt x="17385" y="6456"/>
                  </a:moveTo>
                  <a:cubicBezTo>
                    <a:pt x="17257" y="6473"/>
                    <a:pt x="17156" y="6608"/>
                    <a:pt x="17166" y="6739"/>
                  </a:cubicBezTo>
                  <a:cubicBezTo>
                    <a:pt x="17174" y="7078"/>
                    <a:pt x="17047" y="7377"/>
                    <a:pt x="16838" y="7626"/>
                  </a:cubicBezTo>
                  <a:cubicBezTo>
                    <a:pt x="16622" y="7916"/>
                    <a:pt x="16303" y="8093"/>
                    <a:pt x="15964" y="8110"/>
                  </a:cubicBezTo>
                  <a:cubicBezTo>
                    <a:pt x="15866" y="8118"/>
                    <a:pt x="15810" y="8209"/>
                    <a:pt x="15781" y="8312"/>
                  </a:cubicBezTo>
                  <a:cubicBezTo>
                    <a:pt x="15757" y="8418"/>
                    <a:pt x="15804" y="8541"/>
                    <a:pt x="15891" y="8594"/>
                  </a:cubicBezTo>
                  <a:cubicBezTo>
                    <a:pt x="16525" y="9121"/>
                    <a:pt x="16945" y="9840"/>
                    <a:pt x="17130" y="10693"/>
                  </a:cubicBezTo>
                  <a:cubicBezTo>
                    <a:pt x="17126" y="10741"/>
                    <a:pt x="17126" y="10806"/>
                    <a:pt x="17130" y="10854"/>
                  </a:cubicBezTo>
                  <a:cubicBezTo>
                    <a:pt x="17158" y="10955"/>
                    <a:pt x="17253" y="11020"/>
                    <a:pt x="17349" y="11015"/>
                  </a:cubicBezTo>
                  <a:lnTo>
                    <a:pt x="17385" y="11015"/>
                  </a:lnTo>
                  <a:cubicBezTo>
                    <a:pt x="17497" y="10978"/>
                    <a:pt x="17590" y="10860"/>
                    <a:pt x="17567" y="10733"/>
                  </a:cubicBezTo>
                  <a:cubicBezTo>
                    <a:pt x="17571" y="10685"/>
                    <a:pt x="17571" y="10620"/>
                    <a:pt x="17567" y="10572"/>
                  </a:cubicBezTo>
                  <a:cubicBezTo>
                    <a:pt x="17401" y="9606"/>
                    <a:pt x="18382" y="8817"/>
                    <a:pt x="18697" y="8594"/>
                  </a:cubicBezTo>
                  <a:cubicBezTo>
                    <a:pt x="18799" y="8523"/>
                    <a:pt x="18835" y="8384"/>
                    <a:pt x="18770" y="8272"/>
                  </a:cubicBezTo>
                  <a:cubicBezTo>
                    <a:pt x="18726" y="8194"/>
                    <a:pt x="18634" y="8141"/>
                    <a:pt x="18551" y="8151"/>
                  </a:cubicBezTo>
                  <a:cubicBezTo>
                    <a:pt x="17896" y="8209"/>
                    <a:pt x="17700" y="7372"/>
                    <a:pt x="17604" y="6658"/>
                  </a:cubicBezTo>
                  <a:cubicBezTo>
                    <a:pt x="17595" y="6530"/>
                    <a:pt x="17500" y="6447"/>
                    <a:pt x="17385" y="6456"/>
                  </a:cubicBezTo>
                  <a:close/>
                  <a:moveTo>
                    <a:pt x="17385" y="7667"/>
                  </a:moveTo>
                  <a:cubicBezTo>
                    <a:pt x="17500" y="8039"/>
                    <a:pt x="17725" y="8375"/>
                    <a:pt x="18041" y="8554"/>
                  </a:cubicBezTo>
                  <a:cubicBezTo>
                    <a:pt x="17706" y="8851"/>
                    <a:pt x="17451" y="9210"/>
                    <a:pt x="17276" y="9644"/>
                  </a:cubicBezTo>
                  <a:cubicBezTo>
                    <a:pt x="17090" y="9211"/>
                    <a:pt x="16821" y="8807"/>
                    <a:pt x="16510" y="8473"/>
                  </a:cubicBezTo>
                  <a:cubicBezTo>
                    <a:pt x="16765" y="8357"/>
                    <a:pt x="16983" y="8176"/>
                    <a:pt x="17166" y="7949"/>
                  </a:cubicBezTo>
                  <a:cubicBezTo>
                    <a:pt x="17236" y="7857"/>
                    <a:pt x="17327" y="7768"/>
                    <a:pt x="17385" y="7667"/>
                  </a:cubicBezTo>
                  <a:close/>
                  <a:moveTo>
                    <a:pt x="10242" y="10249"/>
                  </a:moveTo>
                  <a:cubicBezTo>
                    <a:pt x="10060" y="10522"/>
                    <a:pt x="10093" y="10902"/>
                    <a:pt x="10314" y="11136"/>
                  </a:cubicBezTo>
                  <a:cubicBezTo>
                    <a:pt x="10443" y="11334"/>
                    <a:pt x="10687" y="11409"/>
                    <a:pt x="10898" y="11338"/>
                  </a:cubicBezTo>
                  <a:cubicBezTo>
                    <a:pt x="11113" y="11227"/>
                    <a:pt x="11241" y="10995"/>
                    <a:pt x="11226" y="10733"/>
                  </a:cubicBezTo>
                  <a:cubicBezTo>
                    <a:pt x="11227" y="10602"/>
                    <a:pt x="11205" y="10487"/>
                    <a:pt x="11153" y="10370"/>
                  </a:cubicBezTo>
                  <a:cubicBezTo>
                    <a:pt x="11261" y="10391"/>
                    <a:pt x="11372" y="10440"/>
                    <a:pt x="11444" y="10531"/>
                  </a:cubicBezTo>
                  <a:cubicBezTo>
                    <a:pt x="11733" y="10898"/>
                    <a:pt x="11501" y="11574"/>
                    <a:pt x="11335" y="12105"/>
                  </a:cubicBezTo>
                  <a:lnTo>
                    <a:pt x="11189" y="12670"/>
                  </a:lnTo>
                  <a:cubicBezTo>
                    <a:pt x="10805" y="13993"/>
                    <a:pt x="10372" y="15364"/>
                    <a:pt x="10023" y="16745"/>
                  </a:cubicBezTo>
                  <a:lnTo>
                    <a:pt x="8565" y="16745"/>
                  </a:lnTo>
                  <a:cubicBezTo>
                    <a:pt x="8014" y="15391"/>
                    <a:pt x="7696" y="13949"/>
                    <a:pt x="7617" y="12468"/>
                  </a:cubicBezTo>
                  <a:cubicBezTo>
                    <a:pt x="7528" y="11897"/>
                    <a:pt x="7577" y="11275"/>
                    <a:pt x="7763" y="10733"/>
                  </a:cubicBezTo>
                  <a:cubicBezTo>
                    <a:pt x="7800" y="10929"/>
                    <a:pt x="7911" y="11135"/>
                    <a:pt x="8055" y="11257"/>
                  </a:cubicBezTo>
                  <a:cubicBezTo>
                    <a:pt x="8387" y="11595"/>
                    <a:pt x="8641" y="11396"/>
                    <a:pt x="8711" y="11338"/>
                  </a:cubicBezTo>
                  <a:cubicBezTo>
                    <a:pt x="8915" y="11056"/>
                    <a:pt x="8915" y="10652"/>
                    <a:pt x="8711" y="10370"/>
                  </a:cubicBezTo>
                  <a:cubicBezTo>
                    <a:pt x="8838" y="10347"/>
                    <a:pt x="8948" y="10347"/>
                    <a:pt x="9075" y="10370"/>
                  </a:cubicBezTo>
                  <a:cubicBezTo>
                    <a:pt x="8956" y="10654"/>
                    <a:pt x="8992" y="10987"/>
                    <a:pt x="9185" y="11217"/>
                  </a:cubicBezTo>
                  <a:cubicBezTo>
                    <a:pt x="9305" y="11426"/>
                    <a:pt x="9555" y="11538"/>
                    <a:pt x="9768" y="11459"/>
                  </a:cubicBezTo>
                  <a:cubicBezTo>
                    <a:pt x="9982" y="11359"/>
                    <a:pt x="10118" y="11110"/>
                    <a:pt x="10096" y="10854"/>
                  </a:cubicBezTo>
                  <a:cubicBezTo>
                    <a:pt x="10088" y="10653"/>
                    <a:pt x="9999" y="10438"/>
                    <a:pt x="9877" y="10289"/>
                  </a:cubicBezTo>
                  <a:cubicBezTo>
                    <a:pt x="9996" y="10250"/>
                    <a:pt x="10118" y="10242"/>
                    <a:pt x="10242" y="10249"/>
                  </a:cubicBezTo>
                  <a:close/>
                  <a:moveTo>
                    <a:pt x="10679" y="10491"/>
                  </a:moveTo>
                  <a:cubicBezTo>
                    <a:pt x="10747" y="10561"/>
                    <a:pt x="10784" y="10670"/>
                    <a:pt x="10788" y="10773"/>
                  </a:cubicBezTo>
                  <a:cubicBezTo>
                    <a:pt x="10795" y="10832"/>
                    <a:pt x="10786" y="10889"/>
                    <a:pt x="10752" y="10935"/>
                  </a:cubicBezTo>
                  <a:cubicBezTo>
                    <a:pt x="10718" y="10921"/>
                    <a:pt x="10666" y="10884"/>
                    <a:pt x="10642" y="10854"/>
                  </a:cubicBezTo>
                  <a:cubicBezTo>
                    <a:pt x="10538" y="10641"/>
                    <a:pt x="10609" y="10558"/>
                    <a:pt x="10679" y="10491"/>
                  </a:cubicBezTo>
                  <a:close/>
                  <a:moveTo>
                    <a:pt x="8273" y="10572"/>
                  </a:moveTo>
                  <a:lnTo>
                    <a:pt x="8310" y="10612"/>
                  </a:lnTo>
                  <a:cubicBezTo>
                    <a:pt x="8377" y="10697"/>
                    <a:pt x="8430" y="10823"/>
                    <a:pt x="8419" y="10935"/>
                  </a:cubicBezTo>
                  <a:lnTo>
                    <a:pt x="8346" y="10894"/>
                  </a:lnTo>
                  <a:cubicBezTo>
                    <a:pt x="8346" y="10894"/>
                    <a:pt x="8166" y="10720"/>
                    <a:pt x="8201" y="10652"/>
                  </a:cubicBezTo>
                  <a:lnTo>
                    <a:pt x="8273" y="10572"/>
                  </a:lnTo>
                  <a:close/>
                  <a:moveTo>
                    <a:pt x="9513" y="10572"/>
                  </a:moveTo>
                  <a:cubicBezTo>
                    <a:pt x="9604" y="10636"/>
                    <a:pt x="9645" y="10735"/>
                    <a:pt x="9658" y="10854"/>
                  </a:cubicBezTo>
                  <a:cubicBezTo>
                    <a:pt x="9658" y="10951"/>
                    <a:pt x="9658" y="11015"/>
                    <a:pt x="9658" y="11015"/>
                  </a:cubicBezTo>
                  <a:cubicBezTo>
                    <a:pt x="9658" y="11015"/>
                    <a:pt x="9664" y="11002"/>
                    <a:pt x="9586" y="10935"/>
                  </a:cubicBezTo>
                  <a:cubicBezTo>
                    <a:pt x="9411" y="10712"/>
                    <a:pt x="9486" y="10620"/>
                    <a:pt x="9513" y="10572"/>
                  </a:cubicBezTo>
                  <a:close/>
                  <a:moveTo>
                    <a:pt x="7545" y="17269"/>
                  </a:moveTo>
                  <a:cubicBezTo>
                    <a:pt x="8885" y="17172"/>
                    <a:pt x="10222" y="17197"/>
                    <a:pt x="11554" y="17390"/>
                  </a:cubicBezTo>
                  <a:cubicBezTo>
                    <a:pt x="11624" y="17447"/>
                    <a:pt x="11672" y="17526"/>
                    <a:pt x="11736" y="17592"/>
                  </a:cubicBezTo>
                  <a:cubicBezTo>
                    <a:pt x="11736" y="17640"/>
                    <a:pt x="11443" y="17897"/>
                    <a:pt x="9731" y="17955"/>
                  </a:cubicBezTo>
                  <a:lnTo>
                    <a:pt x="9622" y="17955"/>
                  </a:lnTo>
                  <a:cubicBezTo>
                    <a:pt x="9090" y="18010"/>
                    <a:pt x="8584" y="17995"/>
                    <a:pt x="8055" y="17915"/>
                  </a:cubicBezTo>
                  <a:cubicBezTo>
                    <a:pt x="7950" y="17915"/>
                    <a:pt x="7606" y="17829"/>
                    <a:pt x="7545" y="17713"/>
                  </a:cubicBezTo>
                  <a:cubicBezTo>
                    <a:pt x="7503" y="17569"/>
                    <a:pt x="7503" y="17414"/>
                    <a:pt x="7545" y="17269"/>
                  </a:cubicBezTo>
                  <a:close/>
                  <a:moveTo>
                    <a:pt x="11699" y="18157"/>
                  </a:moveTo>
                  <a:lnTo>
                    <a:pt x="11809" y="18238"/>
                  </a:lnTo>
                  <a:cubicBezTo>
                    <a:pt x="11236" y="18571"/>
                    <a:pt x="10633" y="18766"/>
                    <a:pt x="9986" y="18802"/>
                  </a:cubicBezTo>
                  <a:lnTo>
                    <a:pt x="9658" y="18802"/>
                  </a:lnTo>
                  <a:cubicBezTo>
                    <a:pt x="8915" y="18976"/>
                    <a:pt x="8128" y="18904"/>
                    <a:pt x="7435" y="18560"/>
                  </a:cubicBezTo>
                  <a:cubicBezTo>
                    <a:pt x="7486" y="18471"/>
                    <a:pt x="7544" y="18375"/>
                    <a:pt x="7581" y="18278"/>
                  </a:cubicBezTo>
                  <a:cubicBezTo>
                    <a:pt x="7707" y="18334"/>
                    <a:pt x="7847" y="18378"/>
                    <a:pt x="7982" y="18399"/>
                  </a:cubicBezTo>
                  <a:cubicBezTo>
                    <a:pt x="8306" y="18454"/>
                    <a:pt x="8639" y="18483"/>
                    <a:pt x="8966" y="18480"/>
                  </a:cubicBezTo>
                  <a:lnTo>
                    <a:pt x="9731" y="18480"/>
                  </a:lnTo>
                  <a:cubicBezTo>
                    <a:pt x="10405" y="18494"/>
                    <a:pt x="11052" y="18363"/>
                    <a:pt x="11699" y="18157"/>
                  </a:cubicBezTo>
                  <a:close/>
                  <a:moveTo>
                    <a:pt x="11699" y="18883"/>
                  </a:moveTo>
                  <a:cubicBezTo>
                    <a:pt x="11752" y="18883"/>
                    <a:pt x="11790" y="18987"/>
                    <a:pt x="11772" y="19045"/>
                  </a:cubicBezTo>
                  <a:cubicBezTo>
                    <a:pt x="11694" y="19305"/>
                    <a:pt x="10890" y="19603"/>
                    <a:pt x="9658" y="19690"/>
                  </a:cubicBezTo>
                  <a:cubicBezTo>
                    <a:pt x="8991" y="19820"/>
                    <a:pt x="8309" y="19714"/>
                    <a:pt x="7690" y="19408"/>
                  </a:cubicBezTo>
                  <a:cubicBezTo>
                    <a:pt x="7722" y="19340"/>
                    <a:pt x="7745" y="19293"/>
                    <a:pt x="7800" y="19246"/>
                  </a:cubicBezTo>
                  <a:cubicBezTo>
                    <a:pt x="8086" y="19323"/>
                    <a:pt x="8380" y="19367"/>
                    <a:pt x="8674" y="19367"/>
                  </a:cubicBezTo>
                  <a:cubicBezTo>
                    <a:pt x="9022" y="19364"/>
                    <a:pt x="9387" y="19335"/>
                    <a:pt x="9731" y="19287"/>
                  </a:cubicBezTo>
                  <a:lnTo>
                    <a:pt x="10023" y="19287"/>
                  </a:lnTo>
                  <a:cubicBezTo>
                    <a:pt x="10599" y="19229"/>
                    <a:pt x="11156" y="19101"/>
                    <a:pt x="11699" y="18883"/>
                  </a:cubicBezTo>
                  <a:close/>
                  <a:moveTo>
                    <a:pt x="11371" y="19851"/>
                  </a:moveTo>
                  <a:cubicBezTo>
                    <a:pt x="10686" y="20238"/>
                    <a:pt x="9917" y="20400"/>
                    <a:pt x="9148" y="20376"/>
                  </a:cubicBezTo>
                  <a:cubicBezTo>
                    <a:pt x="8379" y="20376"/>
                    <a:pt x="8081" y="20242"/>
                    <a:pt x="8055" y="20174"/>
                  </a:cubicBezTo>
                  <a:cubicBezTo>
                    <a:pt x="8051" y="20149"/>
                    <a:pt x="8051" y="20119"/>
                    <a:pt x="8055" y="20094"/>
                  </a:cubicBezTo>
                  <a:cubicBezTo>
                    <a:pt x="8360" y="20160"/>
                    <a:pt x="8691" y="20170"/>
                    <a:pt x="9002" y="20174"/>
                  </a:cubicBezTo>
                  <a:lnTo>
                    <a:pt x="9112" y="20174"/>
                  </a:lnTo>
                  <a:cubicBezTo>
                    <a:pt x="9871" y="20178"/>
                    <a:pt x="10642" y="20086"/>
                    <a:pt x="11371" y="19851"/>
                  </a:cubicBezTo>
                  <a:close/>
                  <a:moveTo>
                    <a:pt x="10314" y="20820"/>
                  </a:moveTo>
                  <a:cubicBezTo>
                    <a:pt x="10296" y="20893"/>
                    <a:pt x="10229" y="20943"/>
                    <a:pt x="10169" y="20981"/>
                  </a:cubicBezTo>
                  <a:cubicBezTo>
                    <a:pt x="9905" y="21133"/>
                    <a:pt x="9589" y="21147"/>
                    <a:pt x="9330" y="20981"/>
                  </a:cubicBezTo>
                  <a:cubicBezTo>
                    <a:pt x="9299" y="20964"/>
                    <a:pt x="9265" y="20938"/>
                    <a:pt x="9258" y="20901"/>
                  </a:cubicBezTo>
                  <a:cubicBezTo>
                    <a:pt x="9606" y="20903"/>
                    <a:pt x="9971" y="20880"/>
                    <a:pt x="10314" y="20820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2" name="Freeform 649"/>
            <p:cNvSpPr/>
            <p:nvPr/>
          </p:nvSpPr>
          <p:spPr>
            <a:xfrm rot="667434" flipH="1">
              <a:off x="483234" y="3126577"/>
              <a:ext cx="1051294" cy="123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37" extrusionOk="0">
                  <a:moveTo>
                    <a:pt x="5307" y="4"/>
                  </a:moveTo>
                  <a:cubicBezTo>
                    <a:pt x="5210" y="-11"/>
                    <a:pt x="5138" y="19"/>
                    <a:pt x="5095" y="93"/>
                  </a:cubicBezTo>
                  <a:cubicBezTo>
                    <a:pt x="4789" y="646"/>
                    <a:pt x="534" y="12039"/>
                    <a:pt x="0" y="17345"/>
                  </a:cubicBezTo>
                  <a:cubicBezTo>
                    <a:pt x="-1" y="17414"/>
                    <a:pt x="37" y="17487"/>
                    <a:pt x="106" y="17524"/>
                  </a:cubicBezTo>
                  <a:cubicBezTo>
                    <a:pt x="1285" y="18083"/>
                    <a:pt x="14123" y="21423"/>
                    <a:pt x="15920" y="21537"/>
                  </a:cubicBezTo>
                  <a:cubicBezTo>
                    <a:pt x="16001" y="21538"/>
                    <a:pt x="16064" y="21509"/>
                    <a:pt x="16097" y="21448"/>
                  </a:cubicBezTo>
                  <a:cubicBezTo>
                    <a:pt x="17793" y="18451"/>
                    <a:pt x="21395" y="6578"/>
                    <a:pt x="21581" y="4556"/>
                  </a:cubicBezTo>
                  <a:cubicBezTo>
                    <a:pt x="21599" y="4503"/>
                    <a:pt x="21590" y="4447"/>
                    <a:pt x="21546" y="4406"/>
                  </a:cubicBezTo>
                  <a:cubicBezTo>
                    <a:pt x="20036" y="3672"/>
                    <a:pt x="18416" y="3113"/>
                    <a:pt x="16734" y="2729"/>
                  </a:cubicBezTo>
                  <a:cubicBezTo>
                    <a:pt x="16699" y="2648"/>
                    <a:pt x="16678" y="2565"/>
                    <a:pt x="16628" y="2489"/>
                  </a:cubicBezTo>
                  <a:cubicBezTo>
                    <a:pt x="16088" y="2132"/>
                    <a:pt x="15451" y="1860"/>
                    <a:pt x="14788" y="1711"/>
                  </a:cubicBezTo>
                  <a:cubicBezTo>
                    <a:pt x="14939" y="1060"/>
                    <a:pt x="14524" y="432"/>
                    <a:pt x="13798" y="183"/>
                  </a:cubicBezTo>
                  <a:cubicBezTo>
                    <a:pt x="13011" y="-62"/>
                    <a:pt x="12142" y="267"/>
                    <a:pt x="11852" y="932"/>
                  </a:cubicBezTo>
                  <a:cubicBezTo>
                    <a:pt x="11846" y="946"/>
                    <a:pt x="11858" y="948"/>
                    <a:pt x="11852" y="962"/>
                  </a:cubicBezTo>
                  <a:cubicBezTo>
                    <a:pt x="11285" y="811"/>
                    <a:pt x="10671" y="797"/>
                    <a:pt x="10083" y="872"/>
                  </a:cubicBezTo>
                  <a:cubicBezTo>
                    <a:pt x="9991" y="907"/>
                    <a:pt x="9912" y="937"/>
                    <a:pt x="9835" y="992"/>
                  </a:cubicBezTo>
                  <a:cubicBezTo>
                    <a:pt x="7419" y="433"/>
                    <a:pt x="5519" y="39"/>
                    <a:pt x="5307" y="4"/>
                  </a:cubicBezTo>
                  <a:close/>
                  <a:moveTo>
                    <a:pt x="5413" y="363"/>
                  </a:moveTo>
                  <a:cubicBezTo>
                    <a:pt x="5990" y="478"/>
                    <a:pt x="7585" y="833"/>
                    <a:pt x="9552" y="1291"/>
                  </a:cubicBezTo>
                  <a:cubicBezTo>
                    <a:pt x="9396" y="1525"/>
                    <a:pt x="9360" y="1782"/>
                    <a:pt x="9446" y="2040"/>
                  </a:cubicBezTo>
                  <a:cubicBezTo>
                    <a:pt x="7827" y="1682"/>
                    <a:pt x="6627" y="1433"/>
                    <a:pt x="6474" y="1411"/>
                  </a:cubicBezTo>
                  <a:cubicBezTo>
                    <a:pt x="6380" y="1397"/>
                    <a:pt x="6303" y="1458"/>
                    <a:pt x="6262" y="1531"/>
                  </a:cubicBezTo>
                  <a:cubicBezTo>
                    <a:pt x="5991" y="2026"/>
                    <a:pt x="2179" y="12017"/>
                    <a:pt x="1627" y="16656"/>
                  </a:cubicBezTo>
                  <a:cubicBezTo>
                    <a:pt x="1620" y="16727"/>
                    <a:pt x="1663" y="16796"/>
                    <a:pt x="1734" y="16835"/>
                  </a:cubicBezTo>
                  <a:cubicBezTo>
                    <a:pt x="2700" y="17301"/>
                    <a:pt x="13296" y="20021"/>
                    <a:pt x="14788" y="20100"/>
                  </a:cubicBezTo>
                  <a:cubicBezTo>
                    <a:pt x="14870" y="20097"/>
                    <a:pt x="14933" y="20043"/>
                    <a:pt x="14965" y="19980"/>
                  </a:cubicBezTo>
                  <a:cubicBezTo>
                    <a:pt x="16415" y="17342"/>
                    <a:pt x="19750" y="6926"/>
                    <a:pt x="19954" y="5155"/>
                  </a:cubicBezTo>
                  <a:cubicBezTo>
                    <a:pt x="19962" y="5098"/>
                    <a:pt x="19933" y="5043"/>
                    <a:pt x="19883" y="5005"/>
                  </a:cubicBezTo>
                  <a:cubicBezTo>
                    <a:pt x="18809" y="4451"/>
                    <a:pt x="17666" y="4021"/>
                    <a:pt x="16451" y="3747"/>
                  </a:cubicBezTo>
                  <a:cubicBezTo>
                    <a:pt x="16664" y="3573"/>
                    <a:pt x="16789" y="3338"/>
                    <a:pt x="16805" y="3088"/>
                  </a:cubicBezTo>
                  <a:cubicBezTo>
                    <a:pt x="18342" y="3468"/>
                    <a:pt x="19829" y="4016"/>
                    <a:pt x="21227" y="4676"/>
                  </a:cubicBezTo>
                  <a:cubicBezTo>
                    <a:pt x="20948" y="6870"/>
                    <a:pt x="17468" y="18051"/>
                    <a:pt x="15814" y="21148"/>
                  </a:cubicBezTo>
                  <a:cubicBezTo>
                    <a:pt x="10614" y="20085"/>
                    <a:pt x="5489" y="18799"/>
                    <a:pt x="460" y="17255"/>
                  </a:cubicBezTo>
                  <a:cubicBezTo>
                    <a:pt x="1003" y="12050"/>
                    <a:pt x="4870" y="1689"/>
                    <a:pt x="5413" y="363"/>
                  </a:cubicBezTo>
                  <a:close/>
                  <a:moveTo>
                    <a:pt x="13090" y="453"/>
                  </a:moveTo>
                  <a:cubicBezTo>
                    <a:pt x="13335" y="409"/>
                    <a:pt x="13537" y="480"/>
                    <a:pt x="13656" y="513"/>
                  </a:cubicBezTo>
                  <a:cubicBezTo>
                    <a:pt x="14154" y="698"/>
                    <a:pt x="14476" y="1136"/>
                    <a:pt x="14399" y="1591"/>
                  </a:cubicBezTo>
                  <a:cubicBezTo>
                    <a:pt x="13712" y="1390"/>
                    <a:pt x="12963" y="1195"/>
                    <a:pt x="12276" y="1052"/>
                  </a:cubicBezTo>
                  <a:cubicBezTo>
                    <a:pt x="12548" y="654"/>
                    <a:pt x="12830" y="499"/>
                    <a:pt x="13090" y="453"/>
                  </a:cubicBezTo>
                  <a:close/>
                  <a:moveTo>
                    <a:pt x="6580" y="1831"/>
                  </a:moveTo>
                  <a:cubicBezTo>
                    <a:pt x="7064" y="1924"/>
                    <a:pt x="8264" y="2175"/>
                    <a:pt x="9765" y="2519"/>
                  </a:cubicBezTo>
                  <a:cubicBezTo>
                    <a:pt x="10926" y="3337"/>
                    <a:pt x="14786" y="4304"/>
                    <a:pt x="15956" y="4017"/>
                  </a:cubicBezTo>
                  <a:cubicBezTo>
                    <a:pt x="17201" y="4305"/>
                    <a:pt x="18397" y="4719"/>
                    <a:pt x="19529" y="5245"/>
                  </a:cubicBezTo>
                  <a:cubicBezTo>
                    <a:pt x="19232" y="7224"/>
                    <a:pt x="16166" y="16994"/>
                    <a:pt x="14682" y="19740"/>
                  </a:cubicBezTo>
                  <a:cubicBezTo>
                    <a:pt x="10410" y="18890"/>
                    <a:pt x="6184" y="17846"/>
                    <a:pt x="2052" y="16596"/>
                  </a:cubicBezTo>
                  <a:cubicBezTo>
                    <a:pt x="2637" y="12057"/>
                    <a:pt x="6080" y="3057"/>
                    <a:pt x="6580" y="1831"/>
                  </a:cubicBezTo>
                  <a:close/>
                  <a:moveTo>
                    <a:pt x="7783" y="4646"/>
                  </a:moveTo>
                  <a:cubicBezTo>
                    <a:pt x="7705" y="4625"/>
                    <a:pt x="7627" y="4654"/>
                    <a:pt x="7571" y="4706"/>
                  </a:cubicBezTo>
                  <a:cubicBezTo>
                    <a:pt x="7192" y="5187"/>
                    <a:pt x="6929" y="5721"/>
                    <a:pt x="6828" y="6293"/>
                  </a:cubicBezTo>
                  <a:cubicBezTo>
                    <a:pt x="6769" y="6494"/>
                    <a:pt x="6711" y="6706"/>
                    <a:pt x="6651" y="6892"/>
                  </a:cubicBezTo>
                  <a:cubicBezTo>
                    <a:pt x="6640" y="6967"/>
                    <a:pt x="6711" y="7041"/>
                    <a:pt x="6793" y="7072"/>
                  </a:cubicBezTo>
                  <a:cubicBezTo>
                    <a:pt x="7378" y="7296"/>
                    <a:pt x="7991" y="7429"/>
                    <a:pt x="8632" y="7461"/>
                  </a:cubicBezTo>
                  <a:lnTo>
                    <a:pt x="8880" y="7461"/>
                  </a:lnTo>
                  <a:cubicBezTo>
                    <a:pt x="8950" y="7453"/>
                    <a:pt x="9020" y="7392"/>
                    <a:pt x="9057" y="7341"/>
                  </a:cubicBezTo>
                  <a:cubicBezTo>
                    <a:pt x="9463" y="6673"/>
                    <a:pt x="9706" y="5965"/>
                    <a:pt x="9765" y="5215"/>
                  </a:cubicBezTo>
                  <a:cubicBezTo>
                    <a:pt x="9757" y="5147"/>
                    <a:pt x="9699" y="5089"/>
                    <a:pt x="9623" y="5065"/>
                  </a:cubicBezTo>
                  <a:cubicBezTo>
                    <a:pt x="9251" y="4940"/>
                    <a:pt x="8850" y="4821"/>
                    <a:pt x="8456" y="4766"/>
                  </a:cubicBezTo>
                  <a:cubicBezTo>
                    <a:pt x="8227" y="4723"/>
                    <a:pt x="8004" y="4703"/>
                    <a:pt x="7783" y="4646"/>
                  </a:cubicBezTo>
                  <a:close/>
                  <a:moveTo>
                    <a:pt x="7819" y="4975"/>
                  </a:moveTo>
                  <a:cubicBezTo>
                    <a:pt x="8005" y="5018"/>
                    <a:pt x="8190" y="5059"/>
                    <a:pt x="8385" y="5095"/>
                  </a:cubicBezTo>
                  <a:cubicBezTo>
                    <a:pt x="8707" y="5143"/>
                    <a:pt x="9030" y="5214"/>
                    <a:pt x="9340" y="5305"/>
                  </a:cubicBezTo>
                  <a:cubicBezTo>
                    <a:pt x="9260" y="5922"/>
                    <a:pt x="9057" y="6512"/>
                    <a:pt x="8739" y="7072"/>
                  </a:cubicBezTo>
                  <a:cubicBezTo>
                    <a:pt x="8195" y="7068"/>
                    <a:pt x="7651" y="6973"/>
                    <a:pt x="7147" y="6802"/>
                  </a:cubicBezTo>
                  <a:cubicBezTo>
                    <a:pt x="7147" y="6630"/>
                    <a:pt x="7202" y="6504"/>
                    <a:pt x="7253" y="6353"/>
                  </a:cubicBezTo>
                  <a:cubicBezTo>
                    <a:pt x="7351" y="5880"/>
                    <a:pt x="7552" y="5400"/>
                    <a:pt x="7819" y="4975"/>
                  </a:cubicBezTo>
                  <a:close/>
                  <a:moveTo>
                    <a:pt x="11463" y="5574"/>
                  </a:moveTo>
                  <a:cubicBezTo>
                    <a:pt x="11362" y="5525"/>
                    <a:pt x="11238" y="5550"/>
                    <a:pt x="11180" y="5634"/>
                  </a:cubicBezTo>
                  <a:cubicBezTo>
                    <a:pt x="11121" y="5722"/>
                    <a:pt x="11149" y="5821"/>
                    <a:pt x="11250" y="5874"/>
                  </a:cubicBezTo>
                  <a:cubicBezTo>
                    <a:pt x="13034" y="6533"/>
                    <a:pt x="14923" y="6998"/>
                    <a:pt x="16840" y="7281"/>
                  </a:cubicBezTo>
                  <a:lnTo>
                    <a:pt x="16911" y="7281"/>
                  </a:lnTo>
                  <a:cubicBezTo>
                    <a:pt x="17026" y="7262"/>
                    <a:pt x="17112" y="7169"/>
                    <a:pt x="17088" y="7072"/>
                  </a:cubicBezTo>
                  <a:cubicBezTo>
                    <a:pt x="17065" y="6975"/>
                    <a:pt x="16955" y="6932"/>
                    <a:pt x="16840" y="6952"/>
                  </a:cubicBezTo>
                  <a:cubicBezTo>
                    <a:pt x="14991" y="6667"/>
                    <a:pt x="13186" y="6209"/>
                    <a:pt x="11463" y="5574"/>
                  </a:cubicBezTo>
                  <a:close/>
                  <a:moveTo>
                    <a:pt x="10791" y="6563"/>
                  </a:moveTo>
                  <a:cubicBezTo>
                    <a:pt x="10709" y="6635"/>
                    <a:pt x="10709" y="6730"/>
                    <a:pt x="10791" y="6802"/>
                  </a:cubicBezTo>
                  <a:cubicBezTo>
                    <a:pt x="11537" y="7311"/>
                    <a:pt x="15736" y="8154"/>
                    <a:pt x="16593" y="8240"/>
                  </a:cubicBezTo>
                  <a:cubicBezTo>
                    <a:pt x="16710" y="8240"/>
                    <a:pt x="16805" y="8159"/>
                    <a:pt x="16805" y="8060"/>
                  </a:cubicBezTo>
                  <a:cubicBezTo>
                    <a:pt x="16805" y="7961"/>
                    <a:pt x="16710" y="7880"/>
                    <a:pt x="16593" y="7880"/>
                  </a:cubicBezTo>
                  <a:cubicBezTo>
                    <a:pt x="15558" y="7751"/>
                    <a:pt x="11591" y="6935"/>
                    <a:pt x="11074" y="6563"/>
                  </a:cubicBezTo>
                  <a:cubicBezTo>
                    <a:pt x="10991" y="6494"/>
                    <a:pt x="10873" y="6494"/>
                    <a:pt x="10791" y="6563"/>
                  </a:cubicBezTo>
                  <a:close/>
                  <a:moveTo>
                    <a:pt x="10543" y="7641"/>
                  </a:moveTo>
                  <a:cubicBezTo>
                    <a:pt x="10458" y="7709"/>
                    <a:pt x="10463" y="7808"/>
                    <a:pt x="10543" y="7880"/>
                  </a:cubicBezTo>
                  <a:cubicBezTo>
                    <a:pt x="10554" y="7890"/>
                    <a:pt x="10565" y="7903"/>
                    <a:pt x="10578" y="7910"/>
                  </a:cubicBezTo>
                  <a:cubicBezTo>
                    <a:pt x="11299" y="8384"/>
                    <a:pt x="15524" y="9218"/>
                    <a:pt x="16380" y="9318"/>
                  </a:cubicBezTo>
                  <a:cubicBezTo>
                    <a:pt x="16495" y="9298"/>
                    <a:pt x="16545" y="9205"/>
                    <a:pt x="16522" y="9108"/>
                  </a:cubicBezTo>
                  <a:cubicBezTo>
                    <a:pt x="16505" y="9038"/>
                    <a:pt x="16464" y="8973"/>
                    <a:pt x="16380" y="8959"/>
                  </a:cubicBezTo>
                  <a:cubicBezTo>
                    <a:pt x="15346" y="8830"/>
                    <a:pt x="11379" y="8006"/>
                    <a:pt x="10861" y="7641"/>
                  </a:cubicBezTo>
                  <a:cubicBezTo>
                    <a:pt x="10781" y="7569"/>
                    <a:pt x="10628" y="7573"/>
                    <a:pt x="10543" y="7641"/>
                  </a:cubicBezTo>
                  <a:close/>
                  <a:moveTo>
                    <a:pt x="9163" y="8479"/>
                  </a:moveTo>
                  <a:lnTo>
                    <a:pt x="8562" y="8929"/>
                  </a:lnTo>
                  <a:lnTo>
                    <a:pt x="8243" y="9168"/>
                  </a:lnTo>
                  <a:cubicBezTo>
                    <a:pt x="8226" y="9125"/>
                    <a:pt x="8185" y="9099"/>
                    <a:pt x="8137" y="9078"/>
                  </a:cubicBezTo>
                  <a:cubicBezTo>
                    <a:pt x="7765" y="8952"/>
                    <a:pt x="7364" y="8868"/>
                    <a:pt x="6970" y="8809"/>
                  </a:cubicBezTo>
                  <a:cubicBezTo>
                    <a:pt x="6741" y="8766"/>
                    <a:pt x="6518" y="8716"/>
                    <a:pt x="6297" y="8659"/>
                  </a:cubicBezTo>
                  <a:cubicBezTo>
                    <a:pt x="6219" y="8638"/>
                    <a:pt x="6141" y="8637"/>
                    <a:pt x="6085" y="8689"/>
                  </a:cubicBezTo>
                  <a:cubicBezTo>
                    <a:pt x="5903" y="8870"/>
                    <a:pt x="5747" y="9092"/>
                    <a:pt x="5661" y="9318"/>
                  </a:cubicBezTo>
                  <a:lnTo>
                    <a:pt x="5413" y="8899"/>
                  </a:lnTo>
                  <a:cubicBezTo>
                    <a:pt x="5365" y="8809"/>
                    <a:pt x="5237" y="8768"/>
                    <a:pt x="5130" y="8809"/>
                  </a:cubicBezTo>
                  <a:cubicBezTo>
                    <a:pt x="5020" y="8859"/>
                    <a:pt x="4974" y="8959"/>
                    <a:pt x="5024" y="9048"/>
                  </a:cubicBezTo>
                  <a:cubicBezTo>
                    <a:pt x="5100" y="9185"/>
                    <a:pt x="5272" y="9473"/>
                    <a:pt x="5484" y="9767"/>
                  </a:cubicBezTo>
                  <a:cubicBezTo>
                    <a:pt x="5424" y="9932"/>
                    <a:pt x="5402" y="10097"/>
                    <a:pt x="5342" y="10276"/>
                  </a:cubicBezTo>
                  <a:cubicBezTo>
                    <a:pt x="5283" y="10456"/>
                    <a:pt x="5198" y="10696"/>
                    <a:pt x="5130" y="10875"/>
                  </a:cubicBezTo>
                  <a:cubicBezTo>
                    <a:pt x="5096" y="10966"/>
                    <a:pt x="5166" y="11051"/>
                    <a:pt x="5271" y="11085"/>
                  </a:cubicBezTo>
                  <a:cubicBezTo>
                    <a:pt x="5857" y="11318"/>
                    <a:pt x="6500" y="11472"/>
                    <a:pt x="7147" y="11504"/>
                  </a:cubicBezTo>
                  <a:lnTo>
                    <a:pt x="7359" y="11504"/>
                  </a:lnTo>
                  <a:cubicBezTo>
                    <a:pt x="7429" y="11496"/>
                    <a:pt x="7505" y="11439"/>
                    <a:pt x="7536" y="11385"/>
                  </a:cubicBezTo>
                  <a:cubicBezTo>
                    <a:pt x="7870" y="10842"/>
                    <a:pt x="8081" y="10250"/>
                    <a:pt x="8208" y="9647"/>
                  </a:cubicBezTo>
                  <a:cubicBezTo>
                    <a:pt x="8462" y="9497"/>
                    <a:pt x="8683" y="9349"/>
                    <a:pt x="8845" y="9198"/>
                  </a:cubicBezTo>
                  <a:cubicBezTo>
                    <a:pt x="9074" y="9033"/>
                    <a:pt x="9276" y="8894"/>
                    <a:pt x="9446" y="8779"/>
                  </a:cubicBezTo>
                  <a:cubicBezTo>
                    <a:pt x="9537" y="8716"/>
                    <a:pt x="9556" y="8587"/>
                    <a:pt x="9482" y="8509"/>
                  </a:cubicBezTo>
                  <a:cubicBezTo>
                    <a:pt x="9407" y="8432"/>
                    <a:pt x="9254" y="8416"/>
                    <a:pt x="9163" y="8479"/>
                  </a:cubicBezTo>
                  <a:close/>
                  <a:moveTo>
                    <a:pt x="6333" y="9018"/>
                  </a:moveTo>
                  <a:lnTo>
                    <a:pt x="6863" y="9138"/>
                  </a:lnTo>
                  <a:cubicBezTo>
                    <a:pt x="7186" y="9190"/>
                    <a:pt x="7509" y="9256"/>
                    <a:pt x="7819" y="9348"/>
                  </a:cubicBezTo>
                  <a:cubicBezTo>
                    <a:pt x="7819" y="9348"/>
                    <a:pt x="7819" y="9425"/>
                    <a:pt x="7819" y="9468"/>
                  </a:cubicBezTo>
                  <a:cubicBezTo>
                    <a:pt x="7403" y="9781"/>
                    <a:pt x="6931" y="10056"/>
                    <a:pt x="6439" y="10276"/>
                  </a:cubicBezTo>
                  <a:cubicBezTo>
                    <a:pt x="6249" y="10103"/>
                    <a:pt x="6087" y="9910"/>
                    <a:pt x="5944" y="9707"/>
                  </a:cubicBezTo>
                  <a:cubicBezTo>
                    <a:pt x="6034" y="9463"/>
                    <a:pt x="6165" y="9231"/>
                    <a:pt x="6333" y="9018"/>
                  </a:cubicBezTo>
                  <a:close/>
                  <a:moveTo>
                    <a:pt x="10048" y="9617"/>
                  </a:moveTo>
                  <a:cubicBezTo>
                    <a:pt x="9953" y="9559"/>
                    <a:pt x="9833" y="9567"/>
                    <a:pt x="9765" y="9647"/>
                  </a:cubicBezTo>
                  <a:cubicBezTo>
                    <a:pt x="9696" y="9728"/>
                    <a:pt x="9705" y="9829"/>
                    <a:pt x="9800" y="9887"/>
                  </a:cubicBezTo>
                  <a:cubicBezTo>
                    <a:pt x="9812" y="9894"/>
                    <a:pt x="9822" y="9912"/>
                    <a:pt x="9835" y="9917"/>
                  </a:cubicBezTo>
                  <a:cubicBezTo>
                    <a:pt x="11616" y="10585"/>
                    <a:pt x="13506" y="11041"/>
                    <a:pt x="15425" y="11325"/>
                  </a:cubicBezTo>
                  <a:lnTo>
                    <a:pt x="15531" y="11325"/>
                  </a:lnTo>
                  <a:cubicBezTo>
                    <a:pt x="15640" y="11300"/>
                    <a:pt x="15690" y="11239"/>
                    <a:pt x="15673" y="11145"/>
                  </a:cubicBezTo>
                  <a:cubicBezTo>
                    <a:pt x="15651" y="11048"/>
                    <a:pt x="15540" y="10978"/>
                    <a:pt x="15425" y="10995"/>
                  </a:cubicBezTo>
                  <a:cubicBezTo>
                    <a:pt x="13576" y="10710"/>
                    <a:pt x="11770" y="10252"/>
                    <a:pt x="10048" y="9617"/>
                  </a:cubicBezTo>
                  <a:close/>
                  <a:moveTo>
                    <a:pt x="7677" y="10037"/>
                  </a:moveTo>
                  <a:cubicBezTo>
                    <a:pt x="7573" y="10403"/>
                    <a:pt x="7431" y="10770"/>
                    <a:pt x="7253" y="11115"/>
                  </a:cubicBezTo>
                  <a:lnTo>
                    <a:pt x="7182" y="11145"/>
                  </a:lnTo>
                  <a:cubicBezTo>
                    <a:pt x="6625" y="11138"/>
                    <a:pt x="6096" y="11012"/>
                    <a:pt x="5590" y="10815"/>
                  </a:cubicBezTo>
                  <a:cubicBezTo>
                    <a:pt x="5641" y="10672"/>
                    <a:pt x="5680" y="10517"/>
                    <a:pt x="5731" y="10366"/>
                  </a:cubicBezTo>
                  <a:lnTo>
                    <a:pt x="5767" y="10187"/>
                  </a:lnTo>
                  <a:cubicBezTo>
                    <a:pt x="5904" y="10352"/>
                    <a:pt x="6083" y="10501"/>
                    <a:pt x="6262" y="10636"/>
                  </a:cubicBezTo>
                  <a:cubicBezTo>
                    <a:pt x="6296" y="10663"/>
                    <a:pt x="6356" y="10666"/>
                    <a:pt x="6404" y="10666"/>
                  </a:cubicBezTo>
                  <a:lnTo>
                    <a:pt x="6474" y="10666"/>
                  </a:lnTo>
                  <a:cubicBezTo>
                    <a:pt x="6909" y="10509"/>
                    <a:pt x="7314" y="10293"/>
                    <a:pt x="7677" y="10037"/>
                  </a:cubicBezTo>
                  <a:close/>
                  <a:moveTo>
                    <a:pt x="9446" y="10636"/>
                  </a:moveTo>
                  <a:cubicBezTo>
                    <a:pt x="9364" y="10701"/>
                    <a:pt x="9334" y="10806"/>
                    <a:pt x="9411" y="10875"/>
                  </a:cubicBezTo>
                  <a:cubicBezTo>
                    <a:pt x="10081" y="11356"/>
                    <a:pt x="14286" y="12191"/>
                    <a:pt x="15142" y="12313"/>
                  </a:cubicBezTo>
                  <a:cubicBezTo>
                    <a:pt x="15250" y="12314"/>
                    <a:pt x="15341" y="12254"/>
                    <a:pt x="15354" y="12163"/>
                  </a:cubicBezTo>
                  <a:cubicBezTo>
                    <a:pt x="15373" y="12081"/>
                    <a:pt x="15341" y="11983"/>
                    <a:pt x="15248" y="11954"/>
                  </a:cubicBezTo>
                  <a:cubicBezTo>
                    <a:pt x="14214" y="11825"/>
                    <a:pt x="10246" y="11001"/>
                    <a:pt x="9729" y="10636"/>
                  </a:cubicBezTo>
                  <a:cubicBezTo>
                    <a:pt x="9647" y="10567"/>
                    <a:pt x="9529" y="10567"/>
                    <a:pt x="9446" y="10636"/>
                  </a:cubicBezTo>
                  <a:close/>
                  <a:moveTo>
                    <a:pt x="9198" y="11684"/>
                  </a:moveTo>
                  <a:cubicBezTo>
                    <a:pt x="9113" y="11752"/>
                    <a:pt x="9118" y="11852"/>
                    <a:pt x="9198" y="11924"/>
                  </a:cubicBezTo>
                  <a:cubicBezTo>
                    <a:pt x="9210" y="11934"/>
                    <a:pt x="9221" y="11946"/>
                    <a:pt x="9234" y="11954"/>
                  </a:cubicBezTo>
                  <a:cubicBezTo>
                    <a:pt x="9895" y="12427"/>
                    <a:pt x="14109" y="13269"/>
                    <a:pt x="14965" y="13391"/>
                  </a:cubicBezTo>
                  <a:cubicBezTo>
                    <a:pt x="15082" y="13391"/>
                    <a:pt x="15178" y="13310"/>
                    <a:pt x="15178" y="13211"/>
                  </a:cubicBezTo>
                  <a:cubicBezTo>
                    <a:pt x="15178" y="13112"/>
                    <a:pt x="15082" y="13032"/>
                    <a:pt x="14965" y="13032"/>
                  </a:cubicBezTo>
                  <a:lnTo>
                    <a:pt x="15001" y="13002"/>
                  </a:lnTo>
                  <a:cubicBezTo>
                    <a:pt x="13958" y="12880"/>
                    <a:pt x="10034" y="12050"/>
                    <a:pt x="9517" y="11684"/>
                  </a:cubicBezTo>
                  <a:cubicBezTo>
                    <a:pt x="9436" y="11612"/>
                    <a:pt x="9283" y="11616"/>
                    <a:pt x="9198" y="11684"/>
                  </a:cubicBezTo>
                  <a:close/>
                  <a:moveTo>
                    <a:pt x="5236" y="12523"/>
                  </a:moveTo>
                  <a:cubicBezTo>
                    <a:pt x="5157" y="12505"/>
                    <a:pt x="5046" y="12534"/>
                    <a:pt x="4988" y="12583"/>
                  </a:cubicBezTo>
                  <a:cubicBezTo>
                    <a:pt x="4610" y="13061"/>
                    <a:pt x="4383" y="13601"/>
                    <a:pt x="4281" y="14170"/>
                  </a:cubicBezTo>
                  <a:cubicBezTo>
                    <a:pt x="4213" y="14378"/>
                    <a:pt x="4163" y="14582"/>
                    <a:pt x="4104" y="14769"/>
                  </a:cubicBezTo>
                  <a:cubicBezTo>
                    <a:pt x="4069" y="14856"/>
                    <a:pt x="4109" y="14945"/>
                    <a:pt x="4210" y="14978"/>
                  </a:cubicBezTo>
                  <a:cubicBezTo>
                    <a:pt x="4798" y="15203"/>
                    <a:pt x="5440" y="15337"/>
                    <a:pt x="6085" y="15368"/>
                  </a:cubicBezTo>
                  <a:lnTo>
                    <a:pt x="6297" y="15368"/>
                  </a:lnTo>
                  <a:cubicBezTo>
                    <a:pt x="6365" y="15360"/>
                    <a:pt x="6405" y="15329"/>
                    <a:pt x="6439" y="15278"/>
                  </a:cubicBezTo>
                  <a:cubicBezTo>
                    <a:pt x="6853" y="14611"/>
                    <a:pt x="7120" y="13873"/>
                    <a:pt x="7182" y="13122"/>
                  </a:cubicBezTo>
                  <a:cubicBezTo>
                    <a:pt x="7191" y="13047"/>
                    <a:pt x="7121" y="12975"/>
                    <a:pt x="7040" y="12942"/>
                  </a:cubicBezTo>
                  <a:cubicBezTo>
                    <a:pt x="6667" y="12819"/>
                    <a:pt x="6302" y="12735"/>
                    <a:pt x="5908" y="12672"/>
                  </a:cubicBezTo>
                  <a:cubicBezTo>
                    <a:pt x="5679" y="12638"/>
                    <a:pt x="5459" y="12579"/>
                    <a:pt x="5236" y="12523"/>
                  </a:cubicBezTo>
                  <a:close/>
                  <a:moveTo>
                    <a:pt x="5236" y="12912"/>
                  </a:moveTo>
                  <a:cubicBezTo>
                    <a:pt x="5423" y="12955"/>
                    <a:pt x="5616" y="12973"/>
                    <a:pt x="5802" y="13002"/>
                  </a:cubicBezTo>
                  <a:cubicBezTo>
                    <a:pt x="6128" y="13052"/>
                    <a:pt x="6445" y="13119"/>
                    <a:pt x="6757" y="13211"/>
                  </a:cubicBezTo>
                  <a:cubicBezTo>
                    <a:pt x="6671" y="13830"/>
                    <a:pt x="6480" y="14450"/>
                    <a:pt x="6156" y="15008"/>
                  </a:cubicBezTo>
                  <a:cubicBezTo>
                    <a:pt x="5603" y="15003"/>
                    <a:pt x="5068" y="14902"/>
                    <a:pt x="4564" y="14709"/>
                  </a:cubicBezTo>
                  <a:cubicBezTo>
                    <a:pt x="4606" y="14566"/>
                    <a:pt x="4628" y="14417"/>
                    <a:pt x="4670" y="14260"/>
                  </a:cubicBezTo>
                  <a:cubicBezTo>
                    <a:pt x="4772" y="13788"/>
                    <a:pt x="4967" y="13334"/>
                    <a:pt x="5236" y="12912"/>
                  </a:cubicBezTo>
                  <a:close/>
                  <a:moveTo>
                    <a:pt x="8774" y="13691"/>
                  </a:moveTo>
                  <a:cubicBezTo>
                    <a:pt x="8679" y="13632"/>
                    <a:pt x="8560" y="13641"/>
                    <a:pt x="8491" y="13721"/>
                  </a:cubicBezTo>
                  <a:cubicBezTo>
                    <a:pt x="8422" y="13801"/>
                    <a:pt x="8432" y="13932"/>
                    <a:pt x="8526" y="13990"/>
                  </a:cubicBezTo>
                  <a:cubicBezTo>
                    <a:pt x="8538" y="13997"/>
                    <a:pt x="8549" y="13985"/>
                    <a:pt x="8562" y="13990"/>
                  </a:cubicBezTo>
                  <a:cubicBezTo>
                    <a:pt x="10340" y="14657"/>
                    <a:pt x="12236" y="15143"/>
                    <a:pt x="14152" y="15428"/>
                  </a:cubicBezTo>
                  <a:lnTo>
                    <a:pt x="14222" y="15428"/>
                  </a:lnTo>
                  <a:cubicBezTo>
                    <a:pt x="14333" y="15406"/>
                    <a:pt x="14420" y="15313"/>
                    <a:pt x="14399" y="15218"/>
                  </a:cubicBezTo>
                  <a:cubicBezTo>
                    <a:pt x="14388" y="15124"/>
                    <a:pt x="14299" y="15059"/>
                    <a:pt x="14187" y="15068"/>
                  </a:cubicBezTo>
                  <a:cubicBezTo>
                    <a:pt x="14179" y="15069"/>
                    <a:pt x="14159" y="15067"/>
                    <a:pt x="14152" y="15068"/>
                  </a:cubicBezTo>
                  <a:cubicBezTo>
                    <a:pt x="12306" y="14781"/>
                    <a:pt x="10495" y="14323"/>
                    <a:pt x="8774" y="13691"/>
                  </a:cubicBezTo>
                  <a:close/>
                  <a:moveTo>
                    <a:pt x="8172" y="14709"/>
                  </a:moveTo>
                  <a:cubicBezTo>
                    <a:pt x="8090" y="14774"/>
                    <a:pt x="8060" y="14879"/>
                    <a:pt x="8137" y="14949"/>
                  </a:cubicBezTo>
                  <a:cubicBezTo>
                    <a:pt x="8799" y="15429"/>
                    <a:pt x="13012" y="16294"/>
                    <a:pt x="13868" y="16416"/>
                  </a:cubicBezTo>
                  <a:cubicBezTo>
                    <a:pt x="13972" y="16414"/>
                    <a:pt x="14061" y="16323"/>
                    <a:pt x="14081" y="16236"/>
                  </a:cubicBezTo>
                  <a:cubicBezTo>
                    <a:pt x="14101" y="16152"/>
                    <a:pt x="14068" y="16089"/>
                    <a:pt x="13975" y="16057"/>
                  </a:cubicBezTo>
                  <a:cubicBezTo>
                    <a:pt x="12932" y="15928"/>
                    <a:pt x="8973" y="15075"/>
                    <a:pt x="8456" y="14709"/>
                  </a:cubicBezTo>
                  <a:cubicBezTo>
                    <a:pt x="8373" y="14641"/>
                    <a:pt x="8255" y="14641"/>
                    <a:pt x="8172" y="14709"/>
                  </a:cubicBezTo>
                  <a:close/>
                  <a:moveTo>
                    <a:pt x="7925" y="15757"/>
                  </a:moveTo>
                  <a:cubicBezTo>
                    <a:pt x="7840" y="15825"/>
                    <a:pt x="7845" y="15955"/>
                    <a:pt x="7925" y="16027"/>
                  </a:cubicBezTo>
                  <a:cubicBezTo>
                    <a:pt x="7936" y="16037"/>
                    <a:pt x="7947" y="16049"/>
                    <a:pt x="7960" y="16057"/>
                  </a:cubicBezTo>
                  <a:cubicBezTo>
                    <a:pt x="8630" y="16530"/>
                    <a:pt x="12843" y="17372"/>
                    <a:pt x="13692" y="17494"/>
                  </a:cubicBezTo>
                  <a:cubicBezTo>
                    <a:pt x="13809" y="17494"/>
                    <a:pt x="13904" y="17413"/>
                    <a:pt x="13904" y="17315"/>
                  </a:cubicBezTo>
                  <a:cubicBezTo>
                    <a:pt x="13904" y="17216"/>
                    <a:pt x="13809" y="17135"/>
                    <a:pt x="13692" y="17135"/>
                  </a:cubicBezTo>
                  <a:lnTo>
                    <a:pt x="13727" y="17105"/>
                  </a:lnTo>
                  <a:cubicBezTo>
                    <a:pt x="12692" y="16983"/>
                    <a:pt x="8769" y="16153"/>
                    <a:pt x="8243" y="15787"/>
                  </a:cubicBezTo>
                  <a:cubicBezTo>
                    <a:pt x="8163" y="15715"/>
                    <a:pt x="8010" y="15689"/>
                    <a:pt x="7925" y="15757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3" name="Freeform 672"/>
            <p:cNvSpPr/>
            <p:nvPr/>
          </p:nvSpPr>
          <p:spPr>
            <a:xfrm rot="667436">
              <a:off x="45391" y="4277191"/>
              <a:ext cx="382453" cy="50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96" extrusionOk="0">
                  <a:moveTo>
                    <a:pt x="21018" y="3689"/>
                  </a:moveTo>
                  <a:cubicBezTo>
                    <a:pt x="19636" y="1343"/>
                    <a:pt x="16020" y="-204"/>
                    <a:pt x="14384" y="22"/>
                  </a:cubicBezTo>
                  <a:cubicBezTo>
                    <a:pt x="14091" y="56"/>
                    <a:pt x="13831" y="182"/>
                    <a:pt x="13670" y="369"/>
                  </a:cubicBezTo>
                  <a:cubicBezTo>
                    <a:pt x="11751" y="2011"/>
                    <a:pt x="9988" y="3753"/>
                    <a:pt x="8395" y="5583"/>
                  </a:cubicBezTo>
                  <a:cubicBezTo>
                    <a:pt x="7467" y="4984"/>
                    <a:pt x="6193" y="4793"/>
                    <a:pt x="5032" y="5079"/>
                  </a:cubicBezTo>
                  <a:cubicBezTo>
                    <a:pt x="4571" y="5270"/>
                    <a:pt x="4065" y="5739"/>
                    <a:pt x="4364" y="6816"/>
                  </a:cubicBezTo>
                  <a:cubicBezTo>
                    <a:pt x="5105" y="8279"/>
                    <a:pt x="6345" y="9567"/>
                    <a:pt x="7958" y="10553"/>
                  </a:cubicBezTo>
                  <a:cubicBezTo>
                    <a:pt x="5953" y="12551"/>
                    <a:pt x="1047" y="17608"/>
                    <a:pt x="1047" y="17660"/>
                  </a:cubicBezTo>
                  <a:cubicBezTo>
                    <a:pt x="1039" y="17706"/>
                    <a:pt x="1039" y="17753"/>
                    <a:pt x="1047" y="17799"/>
                  </a:cubicBezTo>
                  <a:cubicBezTo>
                    <a:pt x="1047" y="17799"/>
                    <a:pt x="172" y="20075"/>
                    <a:pt x="10" y="20892"/>
                  </a:cubicBezTo>
                  <a:cubicBezTo>
                    <a:pt x="-29" y="21044"/>
                    <a:pt x="52" y="21200"/>
                    <a:pt x="218" y="21292"/>
                  </a:cubicBezTo>
                  <a:cubicBezTo>
                    <a:pt x="321" y="21358"/>
                    <a:pt x="451" y="21395"/>
                    <a:pt x="586" y="21396"/>
                  </a:cubicBezTo>
                  <a:lnTo>
                    <a:pt x="794" y="21396"/>
                  </a:lnTo>
                  <a:cubicBezTo>
                    <a:pt x="2047" y="20845"/>
                    <a:pt x="3142" y="20113"/>
                    <a:pt x="4018" y="19241"/>
                  </a:cubicBezTo>
                  <a:cubicBezTo>
                    <a:pt x="4571" y="18616"/>
                    <a:pt x="9017" y="13541"/>
                    <a:pt x="10169" y="11995"/>
                  </a:cubicBezTo>
                  <a:cubicBezTo>
                    <a:pt x="11570" y="12900"/>
                    <a:pt x="13249" y="13527"/>
                    <a:pt x="15052" y="13819"/>
                  </a:cubicBezTo>
                  <a:lnTo>
                    <a:pt x="15237" y="13819"/>
                  </a:lnTo>
                  <a:cubicBezTo>
                    <a:pt x="16032" y="13897"/>
                    <a:pt x="16796" y="13562"/>
                    <a:pt x="17102" y="13003"/>
                  </a:cubicBezTo>
                  <a:cubicBezTo>
                    <a:pt x="17346" y="12021"/>
                    <a:pt x="16850" y="11017"/>
                    <a:pt x="15812" y="10396"/>
                  </a:cubicBezTo>
                  <a:cubicBezTo>
                    <a:pt x="16987" y="9301"/>
                    <a:pt x="18116" y="8172"/>
                    <a:pt x="19244" y="7060"/>
                  </a:cubicBezTo>
                  <a:cubicBezTo>
                    <a:pt x="19843" y="6469"/>
                    <a:pt x="20419" y="5878"/>
                    <a:pt x="21018" y="5322"/>
                  </a:cubicBezTo>
                  <a:cubicBezTo>
                    <a:pt x="21018" y="5322"/>
                    <a:pt x="21018" y="5322"/>
                    <a:pt x="21018" y="5322"/>
                  </a:cubicBezTo>
                  <a:cubicBezTo>
                    <a:pt x="21571" y="4801"/>
                    <a:pt x="21294" y="4175"/>
                    <a:pt x="21018" y="3689"/>
                  </a:cubicBezTo>
                  <a:close/>
                  <a:moveTo>
                    <a:pt x="15559" y="995"/>
                  </a:moveTo>
                  <a:cubicBezTo>
                    <a:pt x="17485" y="1550"/>
                    <a:pt x="19058" y="2637"/>
                    <a:pt x="19959" y="4036"/>
                  </a:cubicBezTo>
                  <a:cubicBezTo>
                    <a:pt x="20043" y="4176"/>
                    <a:pt x="20113" y="4322"/>
                    <a:pt x="20166" y="4470"/>
                  </a:cubicBezTo>
                  <a:cubicBezTo>
                    <a:pt x="17960" y="3611"/>
                    <a:pt x="16039" y="2387"/>
                    <a:pt x="14545" y="891"/>
                  </a:cubicBezTo>
                  <a:lnTo>
                    <a:pt x="14730" y="891"/>
                  </a:lnTo>
                  <a:cubicBezTo>
                    <a:pt x="15012" y="890"/>
                    <a:pt x="15292" y="925"/>
                    <a:pt x="15559" y="995"/>
                  </a:cubicBezTo>
                  <a:close/>
                  <a:moveTo>
                    <a:pt x="3074" y="18668"/>
                  </a:moveTo>
                  <a:cubicBezTo>
                    <a:pt x="2568" y="19151"/>
                    <a:pt x="2005" y="19599"/>
                    <a:pt x="1393" y="20006"/>
                  </a:cubicBezTo>
                  <a:cubicBezTo>
                    <a:pt x="1646" y="19241"/>
                    <a:pt x="1991" y="18268"/>
                    <a:pt x="2084" y="18112"/>
                  </a:cubicBezTo>
                  <a:cubicBezTo>
                    <a:pt x="2636" y="17538"/>
                    <a:pt x="6921" y="13037"/>
                    <a:pt x="8833" y="11161"/>
                  </a:cubicBezTo>
                  <a:lnTo>
                    <a:pt x="9247" y="11421"/>
                  </a:lnTo>
                  <a:cubicBezTo>
                    <a:pt x="8487" y="12464"/>
                    <a:pt x="4594" y="16947"/>
                    <a:pt x="3074" y="18668"/>
                  </a:cubicBezTo>
                  <a:close/>
                  <a:moveTo>
                    <a:pt x="16020" y="12638"/>
                  </a:moveTo>
                  <a:cubicBezTo>
                    <a:pt x="16020" y="12829"/>
                    <a:pt x="15628" y="12898"/>
                    <a:pt x="15098" y="12898"/>
                  </a:cubicBezTo>
                  <a:cubicBezTo>
                    <a:pt x="12795" y="12812"/>
                    <a:pt x="6023" y="8676"/>
                    <a:pt x="5470" y="6625"/>
                  </a:cubicBezTo>
                  <a:cubicBezTo>
                    <a:pt x="5470" y="6434"/>
                    <a:pt x="5308" y="5965"/>
                    <a:pt x="5585" y="5843"/>
                  </a:cubicBezTo>
                  <a:cubicBezTo>
                    <a:pt x="5861" y="5722"/>
                    <a:pt x="7036" y="5930"/>
                    <a:pt x="7888" y="6365"/>
                  </a:cubicBezTo>
                  <a:cubicBezTo>
                    <a:pt x="7888" y="6538"/>
                    <a:pt x="7681" y="6712"/>
                    <a:pt x="7589" y="6869"/>
                  </a:cubicBezTo>
                  <a:cubicBezTo>
                    <a:pt x="7543" y="6964"/>
                    <a:pt x="7543" y="7069"/>
                    <a:pt x="7589" y="7164"/>
                  </a:cubicBezTo>
                  <a:cubicBezTo>
                    <a:pt x="8872" y="9320"/>
                    <a:pt x="11437" y="10887"/>
                    <a:pt x="14499" y="11387"/>
                  </a:cubicBezTo>
                  <a:lnTo>
                    <a:pt x="14637" y="11387"/>
                  </a:lnTo>
                  <a:cubicBezTo>
                    <a:pt x="14802" y="11386"/>
                    <a:pt x="14959" y="11336"/>
                    <a:pt x="15075" y="11248"/>
                  </a:cubicBezTo>
                  <a:cubicBezTo>
                    <a:pt x="15144" y="11168"/>
                    <a:pt x="15222" y="11093"/>
                    <a:pt x="15306" y="11022"/>
                  </a:cubicBezTo>
                  <a:cubicBezTo>
                    <a:pt x="15848" y="11454"/>
                    <a:pt x="16110" y="12046"/>
                    <a:pt x="16020" y="12638"/>
                  </a:cubicBezTo>
                  <a:close/>
                  <a:moveTo>
                    <a:pt x="18323" y="6486"/>
                  </a:moveTo>
                  <a:cubicBezTo>
                    <a:pt x="17010" y="7824"/>
                    <a:pt x="15651" y="9197"/>
                    <a:pt x="14223" y="10466"/>
                  </a:cubicBezTo>
                  <a:cubicBezTo>
                    <a:pt x="11792" y="9961"/>
                    <a:pt x="9763" y="8696"/>
                    <a:pt x="8648" y="6990"/>
                  </a:cubicBezTo>
                  <a:cubicBezTo>
                    <a:pt x="10114" y="5022"/>
                    <a:pt x="11859" y="3181"/>
                    <a:pt x="13854" y="1499"/>
                  </a:cubicBezTo>
                  <a:cubicBezTo>
                    <a:pt x="15365" y="2994"/>
                    <a:pt x="17271" y="4237"/>
                    <a:pt x="19452" y="5148"/>
                  </a:cubicBezTo>
                  <a:lnTo>
                    <a:pt x="19590" y="5148"/>
                  </a:lnTo>
                  <a:cubicBezTo>
                    <a:pt x="19175" y="5652"/>
                    <a:pt x="18761" y="6069"/>
                    <a:pt x="18323" y="6486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4" name="Freeform 593"/>
            <p:cNvSpPr/>
            <p:nvPr/>
          </p:nvSpPr>
          <p:spPr>
            <a:xfrm rot="667436">
              <a:off x="732635" y="5940558"/>
              <a:ext cx="583643" cy="36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0850" extrusionOk="0">
                  <a:moveTo>
                    <a:pt x="19299" y="4520"/>
                  </a:moveTo>
                  <a:cubicBezTo>
                    <a:pt x="18539" y="647"/>
                    <a:pt x="17954" y="127"/>
                    <a:pt x="17531" y="104"/>
                  </a:cubicBezTo>
                  <a:cubicBezTo>
                    <a:pt x="17107" y="80"/>
                    <a:pt x="3764" y="-605"/>
                    <a:pt x="1133" y="1875"/>
                  </a:cubicBezTo>
                  <a:cubicBezTo>
                    <a:pt x="1009" y="1844"/>
                    <a:pt x="883" y="1915"/>
                    <a:pt x="797" y="2064"/>
                  </a:cubicBezTo>
                  <a:cubicBezTo>
                    <a:pt x="775" y="2171"/>
                    <a:pt x="775" y="2287"/>
                    <a:pt x="797" y="2394"/>
                  </a:cubicBezTo>
                  <a:cubicBezTo>
                    <a:pt x="-372" y="4969"/>
                    <a:pt x="-153" y="18479"/>
                    <a:pt x="797" y="20037"/>
                  </a:cubicBezTo>
                  <a:cubicBezTo>
                    <a:pt x="2245" y="20746"/>
                    <a:pt x="3763" y="20995"/>
                    <a:pt x="5269" y="20769"/>
                  </a:cubicBezTo>
                  <a:cubicBezTo>
                    <a:pt x="10662" y="20769"/>
                    <a:pt x="19094" y="19636"/>
                    <a:pt x="20380" y="18408"/>
                  </a:cubicBezTo>
                  <a:cubicBezTo>
                    <a:pt x="21228" y="17203"/>
                    <a:pt x="19913" y="7638"/>
                    <a:pt x="19299" y="4520"/>
                  </a:cubicBezTo>
                  <a:close/>
                  <a:moveTo>
                    <a:pt x="18101" y="2702"/>
                  </a:moveTo>
                  <a:cubicBezTo>
                    <a:pt x="19121" y="7094"/>
                    <a:pt x="19751" y="11698"/>
                    <a:pt x="19971" y="16376"/>
                  </a:cubicBezTo>
                  <a:cubicBezTo>
                    <a:pt x="18247" y="13482"/>
                    <a:pt x="16308" y="10943"/>
                    <a:pt x="14198" y="8819"/>
                  </a:cubicBezTo>
                  <a:cubicBezTo>
                    <a:pt x="15495" y="6576"/>
                    <a:pt x="16664" y="4149"/>
                    <a:pt x="17691" y="1568"/>
                  </a:cubicBezTo>
                  <a:cubicBezTo>
                    <a:pt x="17860" y="1913"/>
                    <a:pt x="17997" y="2295"/>
                    <a:pt x="18101" y="2702"/>
                  </a:cubicBezTo>
                  <a:close/>
                  <a:moveTo>
                    <a:pt x="16946" y="1261"/>
                  </a:moveTo>
                  <a:cubicBezTo>
                    <a:pt x="15382" y="5111"/>
                    <a:pt x="12284" y="11487"/>
                    <a:pt x="10106" y="11842"/>
                  </a:cubicBezTo>
                  <a:cubicBezTo>
                    <a:pt x="8950" y="11635"/>
                    <a:pt x="7879" y="10753"/>
                    <a:pt x="7096" y="9362"/>
                  </a:cubicBezTo>
                  <a:cubicBezTo>
                    <a:pt x="6804" y="8961"/>
                    <a:pt x="6511" y="8559"/>
                    <a:pt x="6234" y="8228"/>
                  </a:cubicBezTo>
                  <a:cubicBezTo>
                    <a:pt x="5415" y="7284"/>
                    <a:pt x="4582" y="6174"/>
                    <a:pt x="3779" y="5087"/>
                  </a:cubicBezTo>
                  <a:cubicBezTo>
                    <a:pt x="2975" y="4001"/>
                    <a:pt x="2507" y="3387"/>
                    <a:pt x="1849" y="2607"/>
                  </a:cubicBezTo>
                  <a:cubicBezTo>
                    <a:pt x="3968" y="1285"/>
                    <a:pt x="11480" y="1001"/>
                    <a:pt x="16946" y="1261"/>
                  </a:cubicBezTo>
                  <a:close/>
                  <a:moveTo>
                    <a:pt x="1250" y="3339"/>
                  </a:moveTo>
                  <a:cubicBezTo>
                    <a:pt x="1937" y="4166"/>
                    <a:pt x="2712" y="5087"/>
                    <a:pt x="3311" y="6008"/>
                  </a:cubicBezTo>
                  <a:cubicBezTo>
                    <a:pt x="3910" y="6929"/>
                    <a:pt x="4962" y="8205"/>
                    <a:pt x="5795" y="9197"/>
                  </a:cubicBezTo>
                  <a:lnTo>
                    <a:pt x="6146" y="9645"/>
                  </a:lnTo>
                  <a:cubicBezTo>
                    <a:pt x="4198" y="12116"/>
                    <a:pt x="2477" y="15018"/>
                    <a:pt x="1031" y="18266"/>
                  </a:cubicBezTo>
                  <a:cubicBezTo>
                    <a:pt x="563" y="15101"/>
                    <a:pt x="520" y="5488"/>
                    <a:pt x="1250" y="3339"/>
                  </a:cubicBezTo>
                  <a:close/>
                  <a:moveTo>
                    <a:pt x="1499" y="19352"/>
                  </a:moveTo>
                  <a:cubicBezTo>
                    <a:pt x="1806" y="17581"/>
                    <a:pt x="5474" y="11794"/>
                    <a:pt x="6731" y="10401"/>
                  </a:cubicBezTo>
                  <a:cubicBezTo>
                    <a:pt x="7585" y="11843"/>
                    <a:pt x="8720" y="12768"/>
                    <a:pt x="9946" y="13023"/>
                  </a:cubicBezTo>
                  <a:lnTo>
                    <a:pt x="10194" y="13023"/>
                  </a:lnTo>
                  <a:cubicBezTo>
                    <a:pt x="11543" y="12537"/>
                    <a:pt x="12765" y="11381"/>
                    <a:pt x="13687" y="9716"/>
                  </a:cubicBezTo>
                  <a:cubicBezTo>
                    <a:pt x="15888" y="11864"/>
                    <a:pt x="17882" y="14522"/>
                    <a:pt x="19606" y="17604"/>
                  </a:cubicBezTo>
                  <a:cubicBezTo>
                    <a:pt x="17121" y="19022"/>
                    <a:pt x="3705" y="20273"/>
                    <a:pt x="1484" y="19352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5" name="Freeform 623"/>
            <p:cNvSpPr/>
            <p:nvPr/>
          </p:nvSpPr>
          <p:spPr>
            <a:xfrm rot="667436">
              <a:off x="1680877" y="3075648"/>
              <a:ext cx="949433" cy="91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2" extrusionOk="0">
                  <a:moveTo>
                    <a:pt x="18640" y="1"/>
                  </a:moveTo>
                  <a:cubicBezTo>
                    <a:pt x="18537" y="-8"/>
                    <a:pt x="18426" y="76"/>
                    <a:pt x="18366" y="163"/>
                  </a:cubicBezTo>
                  <a:cubicBezTo>
                    <a:pt x="18329" y="240"/>
                    <a:pt x="18329" y="330"/>
                    <a:pt x="18366" y="406"/>
                  </a:cubicBezTo>
                  <a:cubicBezTo>
                    <a:pt x="18460" y="562"/>
                    <a:pt x="18608" y="729"/>
                    <a:pt x="18758" y="933"/>
                  </a:cubicBezTo>
                  <a:lnTo>
                    <a:pt x="18993" y="1257"/>
                  </a:lnTo>
                  <a:cubicBezTo>
                    <a:pt x="18129" y="1829"/>
                    <a:pt x="14628" y="4162"/>
                    <a:pt x="12845" y="5510"/>
                  </a:cubicBezTo>
                  <a:cubicBezTo>
                    <a:pt x="12197" y="4919"/>
                    <a:pt x="11092" y="3819"/>
                    <a:pt x="11083" y="3809"/>
                  </a:cubicBezTo>
                  <a:cubicBezTo>
                    <a:pt x="11000" y="3741"/>
                    <a:pt x="10852" y="3741"/>
                    <a:pt x="10769" y="3809"/>
                  </a:cubicBezTo>
                  <a:cubicBezTo>
                    <a:pt x="10722" y="3809"/>
                    <a:pt x="5951" y="6691"/>
                    <a:pt x="3642" y="8184"/>
                  </a:cubicBezTo>
                  <a:cubicBezTo>
                    <a:pt x="3590" y="8221"/>
                    <a:pt x="3579" y="8283"/>
                    <a:pt x="3564" y="8346"/>
                  </a:cubicBezTo>
                  <a:cubicBezTo>
                    <a:pt x="3545" y="8406"/>
                    <a:pt x="3545" y="8489"/>
                    <a:pt x="3564" y="8548"/>
                  </a:cubicBezTo>
                  <a:cubicBezTo>
                    <a:pt x="3771" y="8814"/>
                    <a:pt x="3981" y="9053"/>
                    <a:pt x="4230" y="9278"/>
                  </a:cubicBezTo>
                  <a:cubicBezTo>
                    <a:pt x="4271" y="9315"/>
                    <a:pt x="4331" y="9318"/>
                    <a:pt x="4386" y="9318"/>
                  </a:cubicBezTo>
                  <a:cubicBezTo>
                    <a:pt x="4426" y="9327"/>
                    <a:pt x="4464" y="9327"/>
                    <a:pt x="4504" y="9318"/>
                  </a:cubicBezTo>
                  <a:lnTo>
                    <a:pt x="10730" y="5470"/>
                  </a:lnTo>
                  <a:cubicBezTo>
                    <a:pt x="11096" y="5809"/>
                    <a:pt x="12150" y="6766"/>
                    <a:pt x="12610" y="7212"/>
                  </a:cubicBezTo>
                  <a:cubicBezTo>
                    <a:pt x="12696" y="7278"/>
                    <a:pt x="12837" y="7278"/>
                    <a:pt x="12923" y="7212"/>
                  </a:cubicBezTo>
                  <a:cubicBezTo>
                    <a:pt x="14669" y="5883"/>
                    <a:pt x="18944" y="3135"/>
                    <a:pt x="19854" y="2553"/>
                  </a:cubicBezTo>
                  <a:cubicBezTo>
                    <a:pt x="19967" y="2718"/>
                    <a:pt x="20094" y="2886"/>
                    <a:pt x="20207" y="3080"/>
                  </a:cubicBezTo>
                  <a:lnTo>
                    <a:pt x="20442" y="3485"/>
                  </a:lnTo>
                  <a:cubicBezTo>
                    <a:pt x="20491" y="3557"/>
                    <a:pt x="20592" y="3612"/>
                    <a:pt x="20677" y="3606"/>
                  </a:cubicBezTo>
                  <a:cubicBezTo>
                    <a:pt x="20761" y="3599"/>
                    <a:pt x="20834" y="3522"/>
                    <a:pt x="20872" y="3444"/>
                  </a:cubicBezTo>
                  <a:cubicBezTo>
                    <a:pt x="21211" y="2540"/>
                    <a:pt x="21435" y="1608"/>
                    <a:pt x="21577" y="649"/>
                  </a:cubicBezTo>
                  <a:cubicBezTo>
                    <a:pt x="21595" y="519"/>
                    <a:pt x="21505" y="395"/>
                    <a:pt x="21381" y="366"/>
                  </a:cubicBezTo>
                  <a:cubicBezTo>
                    <a:pt x="20475" y="176"/>
                    <a:pt x="19564" y="43"/>
                    <a:pt x="18640" y="1"/>
                  </a:cubicBezTo>
                  <a:close/>
                  <a:moveTo>
                    <a:pt x="19110" y="528"/>
                  </a:moveTo>
                  <a:cubicBezTo>
                    <a:pt x="19794" y="581"/>
                    <a:pt x="20474" y="677"/>
                    <a:pt x="21146" y="811"/>
                  </a:cubicBezTo>
                  <a:cubicBezTo>
                    <a:pt x="21032" y="1492"/>
                    <a:pt x="20847" y="2140"/>
                    <a:pt x="20637" y="2796"/>
                  </a:cubicBezTo>
                  <a:cubicBezTo>
                    <a:pt x="20498" y="2524"/>
                    <a:pt x="20326" y="2257"/>
                    <a:pt x="20128" y="2027"/>
                  </a:cubicBezTo>
                  <a:cubicBezTo>
                    <a:pt x="20042" y="1960"/>
                    <a:pt x="19941" y="1960"/>
                    <a:pt x="19854" y="2027"/>
                  </a:cubicBezTo>
                  <a:cubicBezTo>
                    <a:pt x="19798" y="2027"/>
                    <a:pt x="14909" y="5224"/>
                    <a:pt x="12845" y="6766"/>
                  </a:cubicBezTo>
                  <a:cubicBezTo>
                    <a:pt x="12178" y="6165"/>
                    <a:pt x="10965" y="4984"/>
                    <a:pt x="10965" y="4984"/>
                  </a:cubicBezTo>
                  <a:cubicBezTo>
                    <a:pt x="10880" y="4925"/>
                    <a:pt x="10776" y="4925"/>
                    <a:pt x="10691" y="4984"/>
                  </a:cubicBezTo>
                  <a:lnTo>
                    <a:pt x="4465" y="8873"/>
                  </a:lnTo>
                  <a:cubicBezTo>
                    <a:pt x="4380" y="8776"/>
                    <a:pt x="4275" y="8624"/>
                    <a:pt x="4190" y="8508"/>
                  </a:cubicBezTo>
                  <a:cubicBezTo>
                    <a:pt x="6274" y="7034"/>
                    <a:pt x="10109" y="4740"/>
                    <a:pt x="10926" y="4255"/>
                  </a:cubicBezTo>
                  <a:cubicBezTo>
                    <a:pt x="11273" y="4594"/>
                    <a:pt x="12220" y="5550"/>
                    <a:pt x="12727" y="5996"/>
                  </a:cubicBezTo>
                  <a:cubicBezTo>
                    <a:pt x="12814" y="6063"/>
                    <a:pt x="12954" y="6063"/>
                    <a:pt x="13040" y="5996"/>
                  </a:cubicBezTo>
                  <a:cubicBezTo>
                    <a:pt x="14993" y="4513"/>
                    <a:pt x="19455" y="1570"/>
                    <a:pt x="19502" y="1541"/>
                  </a:cubicBezTo>
                  <a:cubicBezTo>
                    <a:pt x="19604" y="1471"/>
                    <a:pt x="19640" y="1327"/>
                    <a:pt x="19580" y="1217"/>
                  </a:cubicBezTo>
                  <a:cubicBezTo>
                    <a:pt x="19461" y="1014"/>
                    <a:pt x="19332" y="794"/>
                    <a:pt x="19189" y="609"/>
                  </a:cubicBezTo>
                  <a:lnTo>
                    <a:pt x="19110" y="528"/>
                  </a:lnTo>
                  <a:close/>
                  <a:moveTo>
                    <a:pt x="1371" y="1338"/>
                  </a:moveTo>
                  <a:cubicBezTo>
                    <a:pt x="1241" y="1338"/>
                    <a:pt x="1136" y="1447"/>
                    <a:pt x="1136" y="1581"/>
                  </a:cubicBezTo>
                  <a:cubicBezTo>
                    <a:pt x="1136" y="4907"/>
                    <a:pt x="1319" y="8267"/>
                    <a:pt x="1488" y="11506"/>
                  </a:cubicBezTo>
                  <a:cubicBezTo>
                    <a:pt x="1601" y="13843"/>
                    <a:pt x="1706" y="16240"/>
                    <a:pt x="1763" y="18635"/>
                  </a:cubicBezTo>
                  <a:lnTo>
                    <a:pt x="235" y="18635"/>
                  </a:lnTo>
                  <a:cubicBezTo>
                    <a:pt x="111" y="18630"/>
                    <a:pt x="6" y="18709"/>
                    <a:pt x="0" y="18837"/>
                  </a:cubicBezTo>
                  <a:cubicBezTo>
                    <a:pt x="-5" y="18981"/>
                    <a:pt x="106" y="19116"/>
                    <a:pt x="235" y="19121"/>
                  </a:cubicBezTo>
                  <a:lnTo>
                    <a:pt x="1763" y="19121"/>
                  </a:lnTo>
                  <a:cubicBezTo>
                    <a:pt x="1763" y="19877"/>
                    <a:pt x="1763" y="20593"/>
                    <a:pt x="1763" y="21349"/>
                  </a:cubicBezTo>
                  <a:cubicBezTo>
                    <a:pt x="1763" y="21483"/>
                    <a:pt x="1868" y="21592"/>
                    <a:pt x="1998" y="21592"/>
                  </a:cubicBezTo>
                  <a:cubicBezTo>
                    <a:pt x="2127" y="21592"/>
                    <a:pt x="2233" y="21483"/>
                    <a:pt x="2233" y="21349"/>
                  </a:cubicBezTo>
                  <a:cubicBezTo>
                    <a:pt x="2233" y="20602"/>
                    <a:pt x="2233" y="19868"/>
                    <a:pt x="2233" y="19121"/>
                  </a:cubicBezTo>
                  <a:cubicBezTo>
                    <a:pt x="4513" y="19169"/>
                    <a:pt x="6867" y="19162"/>
                    <a:pt x="9242" y="19162"/>
                  </a:cubicBezTo>
                  <a:lnTo>
                    <a:pt x="21225" y="19162"/>
                  </a:lnTo>
                  <a:cubicBezTo>
                    <a:pt x="21354" y="19162"/>
                    <a:pt x="21460" y="19052"/>
                    <a:pt x="21460" y="18918"/>
                  </a:cubicBezTo>
                  <a:cubicBezTo>
                    <a:pt x="21460" y="18785"/>
                    <a:pt x="21354" y="18675"/>
                    <a:pt x="21225" y="18675"/>
                  </a:cubicBezTo>
                  <a:lnTo>
                    <a:pt x="21146" y="18635"/>
                  </a:lnTo>
                  <a:lnTo>
                    <a:pt x="18484" y="18635"/>
                  </a:lnTo>
                  <a:cubicBezTo>
                    <a:pt x="18437" y="17510"/>
                    <a:pt x="18344" y="14981"/>
                    <a:pt x="18288" y="12518"/>
                  </a:cubicBezTo>
                  <a:cubicBezTo>
                    <a:pt x="18232" y="10055"/>
                    <a:pt x="18178" y="7655"/>
                    <a:pt x="18131" y="6685"/>
                  </a:cubicBezTo>
                  <a:cubicBezTo>
                    <a:pt x="18122" y="6561"/>
                    <a:pt x="18017" y="6492"/>
                    <a:pt x="17896" y="6483"/>
                  </a:cubicBezTo>
                  <a:cubicBezTo>
                    <a:pt x="17408" y="6483"/>
                    <a:pt x="16896" y="6483"/>
                    <a:pt x="16408" y="6483"/>
                  </a:cubicBezTo>
                  <a:cubicBezTo>
                    <a:pt x="16290" y="6492"/>
                    <a:pt x="16178" y="6562"/>
                    <a:pt x="16173" y="6685"/>
                  </a:cubicBezTo>
                  <a:cubicBezTo>
                    <a:pt x="16117" y="7655"/>
                    <a:pt x="16258" y="16345"/>
                    <a:pt x="16408" y="18594"/>
                  </a:cubicBezTo>
                  <a:lnTo>
                    <a:pt x="14998" y="18594"/>
                  </a:lnTo>
                  <a:cubicBezTo>
                    <a:pt x="14895" y="16655"/>
                    <a:pt x="14731" y="13126"/>
                    <a:pt x="14646" y="11303"/>
                  </a:cubicBezTo>
                  <a:cubicBezTo>
                    <a:pt x="14158" y="11303"/>
                    <a:pt x="13636" y="11303"/>
                    <a:pt x="13158" y="11303"/>
                  </a:cubicBezTo>
                  <a:cubicBezTo>
                    <a:pt x="13102" y="12273"/>
                    <a:pt x="13234" y="16597"/>
                    <a:pt x="13393" y="18594"/>
                  </a:cubicBezTo>
                  <a:lnTo>
                    <a:pt x="11161" y="18594"/>
                  </a:lnTo>
                  <a:cubicBezTo>
                    <a:pt x="11161" y="17567"/>
                    <a:pt x="11031" y="15697"/>
                    <a:pt x="10965" y="13855"/>
                  </a:cubicBezTo>
                  <a:cubicBezTo>
                    <a:pt x="10899" y="12012"/>
                    <a:pt x="10855" y="10087"/>
                    <a:pt x="10808" y="9156"/>
                  </a:cubicBezTo>
                  <a:cubicBezTo>
                    <a:pt x="10804" y="9033"/>
                    <a:pt x="10692" y="8923"/>
                    <a:pt x="10573" y="8913"/>
                  </a:cubicBezTo>
                  <a:cubicBezTo>
                    <a:pt x="10085" y="8913"/>
                    <a:pt x="9573" y="8913"/>
                    <a:pt x="9085" y="8913"/>
                  </a:cubicBezTo>
                  <a:cubicBezTo>
                    <a:pt x="8965" y="8922"/>
                    <a:pt x="8898" y="9032"/>
                    <a:pt x="8890" y="9156"/>
                  </a:cubicBezTo>
                  <a:cubicBezTo>
                    <a:pt x="8833" y="10126"/>
                    <a:pt x="8926" y="16490"/>
                    <a:pt x="9085" y="18594"/>
                  </a:cubicBezTo>
                  <a:lnTo>
                    <a:pt x="7676" y="18594"/>
                  </a:lnTo>
                  <a:cubicBezTo>
                    <a:pt x="7572" y="16733"/>
                    <a:pt x="7417" y="14787"/>
                    <a:pt x="7323" y="12964"/>
                  </a:cubicBezTo>
                  <a:cubicBezTo>
                    <a:pt x="6845" y="12964"/>
                    <a:pt x="6361" y="12964"/>
                    <a:pt x="5835" y="12964"/>
                  </a:cubicBezTo>
                  <a:cubicBezTo>
                    <a:pt x="5816" y="14844"/>
                    <a:pt x="5907" y="16721"/>
                    <a:pt x="6070" y="18594"/>
                  </a:cubicBezTo>
                  <a:cubicBezTo>
                    <a:pt x="4756" y="18594"/>
                    <a:pt x="3470" y="18572"/>
                    <a:pt x="2193" y="18513"/>
                  </a:cubicBezTo>
                  <a:cubicBezTo>
                    <a:pt x="2193" y="17970"/>
                    <a:pt x="2193" y="17436"/>
                    <a:pt x="2193" y="16893"/>
                  </a:cubicBezTo>
                  <a:lnTo>
                    <a:pt x="3016" y="16893"/>
                  </a:lnTo>
                  <a:cubicBezTo>
                    <a:pt x="3145" y="16893"/>
                    <a:pt x="3251" y="16784"/>
                    <a:pt x="3251" y="16650"/>
                  </a:cubicBezTo>
                  <a:cubicBezTo>
                    <a:pt x="3251" y="16516"/>
                    <a:pt x="3145" y="16407"/>
                    <a:pt x="3016" y="16407"/>
                  </a:cubicBezTo>
                  <a:lnTo>
                    <a:pt x="2154" y="16407"/>
                  </a:lnTo>
                  <a:cubicBezTo>
                    <a:pt x="2154" y="15748"/>
                    <a:pt x="2190" y="15133"/>
                    <a:pt x="2115" y="14503"/>
                  </a:cubicBezTo>
                  <a:lnTo>
                    <a:pt x="3016" y="14503"/>
                  </a:lnTo>
                  <a:cubicBezTo>
                    <a:pt x="3145" y="14503"/>
                    <a:pt x="3251" y="14394"/>
                    <a:pt x="3251" y="14260"/>
                  </a:cubicBezTo>
                  <a:cubicBezTo>
                    <a:pt x="3251" y="14126"/>
                    <a:pt x="3145" y="14017"/>
                    <a:pt x="3016" y="14017"/>
                  </a:cubicBezTo>
                  <a:lnTo>
                    <a:pt x="2115" y="14017"/>
                  </a:lnTo>
                  <a:cubicBezTo>
                    <a:pt x="2115" y="13358"/>
                    <a:pt x="2035" y="12703"/>
                    <a:pt x="1998" y="12073"/>
                  </a:cubicBezTo>
                  <a:lnTo>
                    <a:pt x="2859" y="12073"/>
                  </a:lnTo>
                  <a:cubicBezTo>
                    <a:pt x="2989" y="12073"/>
                    <a:pt x="3094" y="11964"/>
                    <a:pt x="3094" y="11830"/>
                  </a:cubicBezTo>
                  <a:cubicBezTo>
                    <a:pt x="3094" y="11696"/>
                    <a:pt x="2989" y="11587"/>
                    <a:pt x="2859" y="11587"/>
                  </a:cubicBezTo>
                  <a:lnTo>
                    <a:pt x="1919" y="11587"/>
                  </a:lnTo>
                  <a:lnTo>
                    <a:pt x="1919" y="11425"/>
                  </a:lnTo>
                  <a:cubicBezTo>
                    <a:pt x="1919" y="10833"/>
                    <a:pt x="1869" y="10203"/>
                    <a:pt x="1841" y="9602"/>
                  </a:cubicBezTo>
                  <a:lnTo>
                    <a:pt x="2820" y="9602"/>
                  </a:lnTo>
                  <a:cubicBezTo>
                    <a:pt x="2949" y="9602"/>
                    <a:pt x="3055" y="9493"/>
                    <a:pt x="3055" y="9359"/>
                  </a:cubicBezTo>
                  <a:cubicBezTo>
                    <a:pt x="3055" y="9225"/>
                    <a:pt x="2950" y="9116"/>
                    <a:pt x="2820" y="9116"/>
                  </a:cubicBezTo>
                  <a:lnTo>
                    <a:pt x="1802" y="9116"/>
                  </a:lnTo>
                  <a:cubicBezTo>
                    <a:pt x="1802" y="8466"/>
                    <a:pt x="1752" y="7852"/>
                    <a:pt x="1723" y="7212"/>
                  </a:cubicBezTo>
                  <a:lnTo>
                    <a:pt x="2467" y="7212"/>
                  </a:lnTo>
                  <a:cubicBezTo>
                    <a:pt x="2597" y="7212"/>
                    <a:pt x="2702" y="7103"/>
                    <a:pt x="2702" y="6969"/>
                  </a:cubicBezTo>
                  <a:cubicBezTo>
                    <a:pt x="2702" y="6835"/>
                    <a:pt x="2597" y="6726"/>
                    <a:pt x="2467" y="6726"/>
                  </a:cubicBezTo>
                  <a:lnTo>
                    <a:pt x="1684" y="6726"/>
                  </a:lnTo>
                  <a:cubicBezTo>
                    <a:pt x="1684" y="6066"/>
                    <a:pt x="1655" y="5411"/>
                    <a:pt x="1645" y="4781"/>
                  </a:cubicBezTo>
                  <a:lnTo>
                    <a:pt x="2467" y="4781"/>
                  </a:lnTo>
                  <a:cubicBezTo>
                    <a:pt x="2597" y="4781"/>
                    <a:pt x="2702" y="4672"/>
                    <a:pt x="2702" y="4538"/>
                  </a:cubicBezTo>
                  <a:cubicBezTo>
                    <a:pt x="2698" y="4406"/>
                    <a:pt x="2595" y="4300"/>
                    <a:pt x="2467" y="4295"/>
                  </a:cubicBezTo>
                  <a:lnTo>
                    <a:pt x="1606" y="4295"/>
                  </a:lnTo>
                  <a:cubicBezTo>
                    <a:pt x="1606" y="3393"/>
                    <a:pt x="1606" y="2483"/>
                    <a:pt x="1606" y="1581"/>
                  </a:cubicBezTo>
                  <a:cubicBezTo>
                    <a:pt x="1606" y="1447"/>
                    <a:pt x="1500" y="1338"/>
                    <a:pt x="1371" y="1338"/>
                  </a:cubicBezTo>
                  <a:close/>
                  <a:moveTo>
                    <a:pt x="16526" y="6928"/>
                  </a:moveTo>
                  <a:lnTo>
                    <a:pt x="17544" y="6928"/>
                  </a:lnTo>
                  <a:cubicBezTo>
                    <a:pt x="17544" y="7151"/>
                    <a:pt x="17544" y="7428"/>
                    <a:pt x="17544" y="7738"/>
                  </a:cubicBezTo>
                  <a:lnTo>
                    <a:pt x="17466" y="7738"/>
                  </a:lnTo>
                  <a:cubicBezTo>
                    <a:pt x="17183" y="7974"/>
                    <a:pt x="16865" y="8169"/>
                    <a:pt x="16526" y="8305"/>
                  </a:cubicBezTo>
                  <a:cubicBezTo>
                    <a:pt x="16629" y="7762"/>
                    <a:pt x="16634" y="7300"/>
                    <a:pt x="16643" y="7009"/>
                  </a:cubicBezTo>
                  <a:lnTo>
                    <a:pt x="16526" y="6928"/>
                  </a:lnTo>
                  <a:close/>
                  <a:moveTo>
                    <a:pt x="17583" y="8346"/>
                  </a:moveTo>
                  <a:cubicBezTo>
                    <a:pt x="17583" y="8627"/>
                    <a:pt x="17583" y="8917"/>
                    <a:pt x="17583" y="9237"/>
                  </a:cubicBezTo>
                  <a:cubicBezTo>
                    <a:pt x="17583" y="9237"/>
                    <a:pt x="17600" y="9237"/>
                    <a:pt x="17544" y="9237"/>
                  </a:cubicBezTo>
                  <a:cubicBezTo>
                    <a:pt x="17238" y="9488"/>
                    <a:pt x="16857" y="9676"/>
                    <a:pt x="16487" y="9804"/>
                  </a:cubicBezTo>
                  <a:cubicBezTo>
                    <a:pt x="16637" y="9523"/>
                    <a:pt x="16643" y="9173"/>
                    <a:pt x="16643" y="8873"/>
                  </a:cubicBezTo>
                  <a:lnTo>
                    <a:pt x="16526" y="8873"/>
                  </a:lnTo>
                  <a:cubicBezTo>
                    <a:pt x="16900" y="8748"/>
                    <a:pt x="17254" y="8569"/>
                    <a:pt x="17583" y="8346"/>
                  </a:cubicBezTo>
                  <a:close/>
                  <a:moveTo>
                    <a:pt x="9320" y="9480"/>
                  </a:moveTo>
                  <a:cubicBezTo>
                    <a:pt x="9658" y="9480"/>
                    <a:pt x="10001" y="9480"/>
                    <a:pt x="10339" y="9480"/>
                  </a:cubicBezTo>
                  <a:cubicBezTo>
                    <a:pt x="10339" y="9645"/>
                    <a:pt x="10339" y="9813"/>
                    <a:pt x="10339" y="10007"/>
                  </a:cubicBezTo>
                  <a:cubicBezTo>
                    <a:pt x="10339" y="10007"/>
                    <a:pt x="10356" y="10007"/>
                    <a:pt x="10299" y="10007"/>
                  </a:cubicBezTo>
                  <a:cubicBezTo>
                    <a:pt x="10002" y="10247"/>
                    <a:pt x="9676" y="10442"/>
                    <a:pt x="9320" y="10574"/>
                  </a:cubicBezTo>
                  <a:cubicBezTo>
                    <a:pt x="9330" y="10128"/>
                    <a:pt x="9320" y="9742"/>
                    <a:pt x="9320" y="9480"/>
                  </a:cubicBezTo>
                  <a:close/>
                  <a:moveTo>
                    <a:pt x="17622" y="9845"/>
                  </a:moveTo>
                  <a:cubicBezTo>
                    <a:pt x="17622" y="10136"/>
                    <a:pt x="17622" y="10426"/>
                    <a:pt x="17622" y="10736"/>
                  </a:cubicBezTo>
                  <a:cubicBezTo>
                    <a:pt x="17306" y="10995"/>
                    <a:pt x="16950" y="11177"/>
                    <a:pt x="16565" y="11303"/>
                  </a:cubicBezTo>
                  <a:cubicBezTo>
                    <a:pt x="16677" y="11002"/>
                    <a:pt x="16653" y="10682"/>
                    <a:pt x="16643" y="10371"/>
                  </a:cubicBezTo>
                  <a:lnTo>
                    <a:pt x="16526" y="10371"/>
                  </a:lnTo>
                  <a:cubicBezTo>
                    <a:pt x="16914" y="10246"/>
                    <a:pt x="17281" y="10073"/>
                    <a:pt x="17622" y="9845"/>
                  </a:cubicBezTo>
                  <a:close/>
                  <a:moveTo>
                    <a:pt x="10378" y="10574"/>
                  </a:moveTo>
                  <a:cubicBezTo>
                    <a:pt x="10378" y="10826"/>
                    <a:pt x="10378" y="11103"/>
                    <a:pt x="10378" y="11384"/>
                  </a:cubicBezTo>
                  <a:cubicBezTo>
                    <a:pt x="10378" y="11384"/>
                    <a:pt x="10404" y="11384"/>
                    <a:pt x="10339" y="11384"/>
                  </a:cubicBezTo>
                  <a:cubicBezTo>
                    <a:pt x="10033" y="11635"/>
                    <a:pt x="9691" y="11824"/>
                    <a:pt x="9320" y="11951"/>
                  </a:cubicBezTo>
                  <a:cubicBezTo>
                    <a:pt x="9358" y="11670"/>
                    <a:pt x="9320" y="11382"/>
                    <a:pt x="9320" y="11100"/>
                  </a:cubicBezTo>
                  <a:cubicBezTo>
                    <a:pt x="9696" y="10984"/>
                    <a:pt x="10050" y="10798"/>
                    <a:pt x="10378" y="10574"/>
                  </a:cubicBezTo>
                  <a:close/>
                  <a:moveTo>
                    <a:pt x="17622" y="11303"/>
                  </a:moveTo>
                  <a:lnTo>
                    <a:pt x="17622" y="12194"/>
                  </a:lnTo>
                  <a:cubicBezTo>
                    <a:pt x="17292" y="12458"/>
                    <a:pt x="16922" y="12667"/>
                    <a:pt x="16526" y="12802"/>
                  </a:cubicBezTo>
                  <a:cubicBezTo>
                    <a:pt x="16685" y="12453"/>
                    <a:pt x="16692" y="12150"/>
                    <a:pt x="16682" y="11830"/>
                  </a:cubicBezTo>
                  <a:lnTo>
                    <a:pt x="16526" y="11830"/>
                  </a:lnTo>
                  <a:cubicBezTo>
                    <a:pt x="16921" y="11709"/>
                    <a:pt x="17277" y="11536"/>
                    <a:pt x="17622" y="11303"/>
                  </a:cubicBezTo>
                  <a:close/>
                  <a:moveTo>
                    <a:pt x="10417" y="11951"/>
                  </a:moveTo>
                  <a:cubicBezTo>
                    <a:pt x="10417" y="12210"/>
                    <a:pt x="10417" y="12477"/>
                    <a:pt x="10417" y="12761"/>
                  </a:cubicBezTo>
                  <a:lnTo>
                    <a:pt x="10378" y="12761"/>
                  </a:lnTo>
                  <a:cubicBezTo>
                    <a:pt x="10065" y="13020"/>
                    <a:pt x="9703" y="13203"/>
                    <a:pt x="9320" y="13328"/>
                  </a:cubicBezTo>
                  <a:cubicBezTo>
                    <a:pt x="9358" y="13047"/>
                    <a:pt x="9369" y="12757"/>
                    <a:pt x="9360" y="12437"/>
                  </a:cubicBezTo>
                  <a:cubicBezTo>
                    <a:pt x="9731" y="12317"/>
                    <a:pt x="10093" y="12174"/>
                    <a:pt x="10417" y="11951"/>
                  </a:cubicBezTo>
                  <a:close/>
                  <a:moveTo>
                    <a:pt x="17661" y="12761"/>
                  </a:moveTo>
                  <a:lnTo>
                    <a:pt x="17661" y="13652"/>
                  </a:lnTo>
                  <a:cubicBezTo>
                    <a:pt x="17328" y="13925"/>
                    <a:pt x="16931" y="14169"/>
                    <a:pt x="16526" y="14301"/>
                  </a:cubicBezTo>
                  <a:cubicBezTo>
                    <a:pt x="16713" y="13981"/>
                    <a:pt x="16731" y="13658"/>
                    <a:pt x="16721" y="13328"/>
                  </a:cubicBezTo>
                  <a:lnTo>
                    <a:pt x="16526" y="13288"/>
                  </a:lnTo>
                  <a:cubicBezTo>
                    <a:pt x="16926" y="13178"/>
                    <a:pt x="17316" y="12998"/>
                    <a:pt x="17661" y="12761"/>
                  </a:cubicBezTo>
                  <a:close/>
                  <a:moveTo>
                    <a:pt x="10456" y="13328"/>
                  </a:moveTo>
                  <a:cubicBezTo>
                    <a:pt x="10456" y="13522"/>
                    <a:pt x="10456" y="13702"/>
                    <a:pt x="10456" y="13895"/>
                  </a:cubicBezTo>
                  <a:cubicBezTo>
                    <a:pt x="10461" y="13970"/>
                    <a:pt x="10460" y="14064"/>
                    <a:pt x="10456" y="14139"/>
                  </a:cubicBezTo>
                  <a:cubicBezTo>
                    <a:pt x="10456" y="14139"/>
                    <a:pt x="10464" y="14139"/>
                    <a:pt x="10417" y="14139"/>
                  </a:cubicBezTo>
                  <a:cubicBezTo>
                    <a:pt x="10098" y="14401"/>
                    <a:pt x="9709" y="14617"/>
                    <a:pt x="9320" y="14746"/>
                  </a:cubicBezTo>
                  <a:lnTo>
                    <a:pt x="9320" y="13855"/>
                  </a:lnTo>
                  <a:cubicBezTo>
                    <a:pt x="9715" y="13729"/>
                    <a:pt x="10110" y="13562"/>
                    <a:pt x="10456" y="13328"/>
                  </a:cubicBezTo>
                  <a:close/>
                  <a:moveTo>
                    <a:pt x="17661" y="14260"/>
                  </a:moveTo>
                  <a:cubicBezTo>
                    <a:pt x="17661" y="14561"/>
                    <a:pt x="17661" y="14870"/>
                    <a:pt x="17661" y="15151"/>
                  </a:cubicBezTo>
                  <a:cubicBezTo>
                    <a:pt x="17323" y="15424"/>
                    <a:pt x="16938" y="15594"/>
                    <a:pt x="16526" y="15718"/>
                  </a:cubicBezTo>
                  <a:cubicBezTo>
                    <a:pt x="16760" y="15427"/>
                    <a:pt x="16731" y="15126"/>
                    <a:pt x="16721" y="14787"/>
                  </a:cubicBezTo>
                  <a:lnTo>
                    <a:pt x="16526" y="14787"/>
                  </a:lnTo>
                  <a:cubicBezTo>
                    <a:pt x="16930" y="14679"/>
                    <a:pt x="17314" y="14499"/>
                    <a:pt x="17661" y="14260"/>
                  </a:cubicBezTo>
                  <a:close/>
                  <a:moveTo>
                    <a:pt x="10456" y="14706"/>
                  </a:moveTo>
                  <a:lnTo>
                    <a:pt x="10456" y="15516"/>
                  </a:lnTo>
                  <a:cubicBezTo>
                    <a:pt x="10131" y="15780"/>
                    <a:pt x="9754" y="15996"/>
                    <a:pt x="9360" y="16123"/>
                  </a:cubicBezTo>
                  <a:cubicBezTo>
                    <a:pt x="9425" y="15862"/>
                    <a:pt x="9408" y="15543"/>
                    <a:pt x="9399" y="15232"/>
                  </a:cubicBezTo>
                  <a:lnTo>
                    <a:pt x="9320" y="15232"/>
                  </a:lnTo>
                  <a:cubicBezTo>
                    <a:pt x="9720" y="15116"/>
                    <a:pt x="10110" y="14943"/>
                    <a:pt x="10456" y="14706"/>
                  </a:cubicBezTo>
                  <a:close/>
                  <a:moveTo>
                    <a:pt x="17661" y="15718"/>
                  </a:moveTo>
                  <a:cubicBezTo>
                    <a:pt x="17661" y="16009"/>
                    <a:pt x="17661" y="16298"/>
                    <a:pt x="17661" y="16569"/>
                  </a:cubicBezTo>
                  <a:cubicBezTo>
                    <a:pt x="17661" y="16569"/>
                    <a:pt x="17602" y="16569"/>
                    <a:pt x="17583" y="16569"/>
                  </a:cubicBezTo>
                  <a:cubicBezTo>
                    <a:pt x="17267" y="16823"/>
                    <a:pt x="16905" y="17005"/>
                    <a:pt x="16526" y="17136"/>
                  </a:cubicBezTo>
                  <a:cubicBezTo>
                    <a:pt x="16789" y="16884"/>
                    <a:pt x="16779" y="16584"/>
                    <a:pt x="16761" y="16245"/>
                  </a:cubicBezTo>
                  <a:lnTo>
                    <a:pt x="16526" y="16245"/>
                  </a:lnTo>
                  <a:cubicBezTo>
                    <a:pt x="16933" y="16142"/>
                    <a:pt x="17311" y="15956"/>
                    <a:pt x="17661" y="15718"/>
                  </a:cubicBezTo>
                  <a:close/>
                  <a:moveTo>
                    <a:pt x="10456" y="16083"/>
                  </a:moveTo>
                  <a:cubicBezTo>
                    <a:pt x="10456" y="16364"/>
                    <a:pt x="10456" y="16641"/>
                    <a:pt x="10456" y="16893"/>
                  </a:cubicBezTo>
                  <a:cubicBezTo>
                    <a:pt x="10456" y="16893"/>
                    <a:pt x="10464" y="16893"/>
                    <a:pt x="10417" y="16893"/>
                  </a:cubicBezTo>
                  <a:cubicBezTo>
                    <a:pt x="10094" y="17155"/>
                    <a:pt x="9751" y="17372"/>
                    <a:pt x="9360" y="17501"/>
                  </a:cubicBezTo>
                  <a:cubicBezTo>
                    <a:pt x="9500" y="17248"/>
                    <a:pt x="9486" y="16960"/>
                    <a:pt x="9477" y="16650"/>
                  </a:cubicBezTo>
                  <a:lnTo>
                    <a:pt x="9320" y="16650"/>
                  </a:lnTo>
                  <a:cubicBezTo>
                    <a:pt x="9723" y="16529"/>
                    <a:pt x="10106" y="16321"/>
                    <a:pt x="10456" y="16083"/>
                  </a:cubicBezTo>
                  <a:close/>
                  <a:moveTo>
                    <a:pt x="17740" y="17136"/>
                  </a:moveTo>
                  <a:cubicBezTo>
                    <a:pt x="17740" y="17728"/>
                    <a:pt x="17761" y="18226"/>
                    <a:pt x="17818" y="18594"/>
                  </a:cubicBezTo>
                  <a:lnTo>
                    <a:pt x="16643" y="18594"/>
                  </a:lnTo>
                  <a:cubicBezTo>
                    <a:pt x="16643" y="18352"/>
                    <a:pt x="16643" y="18062"/>
                    <a:pt x="16643" y="17703"/>
                  </a:cubicBezTo>
                  <a:cubicBezTo>
                    <a:pt x="17042" y="17575"/>
                    <a:pt x="17392" y="17375"/>
                    <a:pt x="17740" y="17136"/>
                  </a:cubicBezTo>
                  <a:close/>
                  <a:moveTo>
                    <a:pt x="10534" y="17460"/>
                  </a:moveTo>
                  <a:cubicBezTo>
                    <a:pt x="10534" y="17887"/>
                    <a:pt x="10534" y="18274"/>
                    <a:pt x="10534" y="18594"/>
                  </a:cubicBezTo>
                  <a:lnTo>
                    <a:pt x="9438" y="18594"/>
                  </a:lnTo>
                  <a:cubicBezTo>
                    <a:pt x="9438" y="18420"/>
                    <a:pt x="9438" y="18210"/>
                    <a:pt x="9438" y="17987"/>
                  </a:cubicBezTo>
                  <a:cubicBezTo>
                    <a:pt x="9838" y="17873"/>
                    <a:pt x="10189" y="17699"/>
                    <a:pt x="10534" y="17460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6" name="Freeform 671"/>
            <p:cNvSpPr/>
            <p:nvPr/>
          </p:nvSpPr>
          <p:spPr>
            <a:xfrm rot="667434" flipH="1">
              <a:off x="1773164" y="4425486"/>
              <a:ext cx="251833" cy="49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37" extrusionOk="0">
                  <a:moveTo>
                    <a:pt x="21122" y="8659"/>
                  </a:moveTo>
                  <a:cubicBezTo>
                    <a:pt x="20352" y="7880"/>
                    <a:pt x="18807" y="7374"/>
                    <a:pt x="17088" y="7338"/>
                  </a:cubicBezTo>
                  <a:cubicBezTo>
                    <a:pt x="17088" y="6088"/>
                    <a:pt x="17088" y="4838"/>
                    <a:pt x="17088" y="3605"/>
                  </a:cubicBezTo>
                  <a:lnTo>
                    <a:pt x="17088" y="1756"/>
                  </a:lnTo>
                  <a:cubicBezTo>
                    <a:pt x="17088" y="1756"/>
                    <a:pt x="17088" y="1756"/>
                    <a:pt x="17088" y="1756"/>
                  </a:cubicBezTo>
                  <a:cubicBezTo>
                    <a:pt x="17088" y="1263"/>
                    <a:pt x="16288" y="929"/>
                    <a:pt x="15418" y="682"/>
                  </a:cubicBezTo>
                  <a:cubicBezTo>
                    <a:pt x="12023" y="-263"/>
                    <a:pt x="7890" y="-223"/>
                    <a:pt x="4569" y="788"/>
                  </a:cubicBezTo>
                  <a:cubicBezTo>
                    <a:pt x="4306" y="946"/>
                    <a:pt x="4158" y="1145"/>
                    <a:pt x="4151" y="1351"/>
                  </a:cubicBezTo>
                  <a:cubicBezTo>
                    <a:pt x="3891" y="3239"/>
                    <a:pt x="3891" y="5134"/>
                    <a:pt x="4151" y="7021"/>
                  </a:cubicBezTo>
                  <a:cubicBezTo>
                    <a:pt x="2621" y="7021"/>
                    <a:pt x="674" y="7373"/>
                    <a:pt x="152" y="8042"/>
                  </a:cubicBezTo>
                  <a:cubicBezTo>
                    <a:pt x="-126" y="8377"/>
                    <a:pt x="-161" y="8940"/>
                    <a:pt x="1265" y="9574"/>
                  </a:cubicBezTo>
                  <a:cubicBezTo>
                    <a:pt x="3568" y="10297"/>
                    <a:pt x="6207" y="10698"/>
                    <a:pt x="8916" y="10736"/>
                  </a:cubicBezTo>
                  <a:cubicBezTo>
                    <a:pt x="8916" y="12973"/>
                    <a:pt x="9194" y="18325"/>
                    <a:pt x="9194" y="18379"/>
                  </a:cubicBezTo>
                  <a:cubicBezTo>
                    <a:pt x="9177" y="18431"/>
                    <a:pt x="9177" y="18484"/>
                    <a:pt x="9194" y="18537"/>
                  </a:cubicBezTo>
                  <a:cubicBezTo>
                    <a:pt x="9194" y="18537"/>
                    <a:pt x="10654" y="20474"/>
                    <a:pt x="11350" y="21108"/>
                  </a:cubicBezTo>
                  <a:cubicBezTo>
                    <a:pt x="11503" y="21249"/>
                    <a:pt x="11796" y="21337"/>
                    <a:pt x="12115" y="21337"/>
                  </a:cubicBezTo>
                  <a:cubicBezTo>
                    <a:pt x="12423" y="21334"/>
                    <a:pt x="12709" y="21255"/>
                    <a:pt x="12880" y="21125"/>
                  </a:cubicBezTo>
                  <a:cubicBezTo>
                    <a:pt x="13634" y="20217"/>
                    <a:pt x="14013" y="19240"/>
                    <a:pt x="13993" y="18255"/>
                  </a:cubicBezTo>
                  <a:cubicBezTo>
                    <a:pt x="13993" y="17621"/>
                    <a:pt x="13228" y="12427"/>
                    <a:pt x="12811" y="10807"/>
                  </a:cubicBezTo>
                  <a:cubicBezTo>
                    <a:pt x="15203" y="10885"/>
                    <a:pt x="17596" y="10655"/>
                    <a:pt x="19766" y="10138"/>
                  </a:cubicBezTo>
                  <a:cubicBezTo>
                    <a:pt x="20867" y="9877"/>
                    <a:pt x="21439" y="9253"/>
                    <a:pt x="21122" y="8659"/>
                  </a:cubicBezTo>
                  <a:close/>
                  <a:moveTo>
                    <a:pt x="15418" y="2390"/>
                  </a:moveTo>
                  <a:lnTo>
                    <a:pt x="15418" y="3623"/>
                  </a:lnTo>
                  <a:cubicBezTo>
                    <a:pt x="15418" y="5084"/>
                    <a:pt x="15418" y="6598"/>
                    <a:pt x="15418" y="8060"/>
                  </a:cubicBezTo>
                  <a:cubicBezTo>
                    <a:pt x="12454" y="8646"/>
                    <a:pt x="9141" y="8582"/>
                    <a:pt x="6273" y="7884"/>
                  </a:cubicBezTo>
                  <a:cubicBezTo>
                    <a:pt x="5760" y="5976"/>
                    <a:pt x="5655" y="4045"/>
                    <a:pt x="5960" y="2126"/>
                  </a:cubicBezTo>
                  <a:cubicBezTo>
                    <a:pt x="7998" y="2410"/>
                    <a:pt x="10105" y="2546"/>
                    <a:pt x="12219" y="2531"/>
                  </a:cubicBezTo>
                  <a:cubicBezTo>
                    <a:pt x="13304" y="2540"/>
                    <a:pt x="14388" y="2493"/>
                    <a:pt x="15453" y="2390"/>
                  </a:cubicBezTo>
                  <a:close/>
                  <a:moveTo>
                    <a:pt x="14619" y="1386"/>
                  </a:moveTo>
                  <a:lnTo>
                    <a:pt x="15071" y="1527"/>
                  </a:lnTo>
                  <a:cubicBezTo>
                    <a:pt x="12052" y="1738"/>
                    <a:pt x="8980" y="1649"/>
                    <a:pt x="6029" y="1263"/>
                  </a:cubicBezTo>
                  <a:cubicBezTo>
                    <a:pt x="8768" y="625"/>
                    <a:pt x="11933" y="657"/>
                    <a:pt x="14619" y="1351"/>
                  </a:cubicBezTo>
                  <a:close/>
                  <a:moveTo>
                    <a:pt x="12045" y="19646"/>
                  </a:moveTo>
                  <a:cubicBezTo>
                    <a:pt x="11558" y="19065"/>
                    <a:pt x="11106" y="18449"/>
                    <a:pt x="10932" y="18255"/>
                  </a:cubicBezTo>
                  <a:cubicBezTo>
                    <a:pt x="10932" y="17586"/>
                    <a:pt x="10654" y="12867"/>
                    <a:pt x="10654" y="10772"/>
                  </a:cubicBezTo>
                  <a:lnTo>
                    <a:pt x="11141" y="10772"/>
                  </a:lnTo>
                  <a:cubicBezTo>
                    <a:pt x="11419" y="11723"/>
                    <a:pt x="11976" y="15667"/>
                    <a:pt x="12324" y="18255"/>
                  </a:cubicBezTo>
                  <a:cubicBezTo>
                    <a:pt x="12308" y="18722"/>
                    <a:pt x="12215" y="19187"/>
                    <a:pt x="12045" y="19646"/>
                  </a:cubicBezTo>
                  <a:close/>
                  <a:moveTo>
                    <a:pt x="19000" y="9381"/>
                  </a:moveTo>
                  <a:cubicBezTo>
                    <a:pt x="16531" y="10243"/>
                    <a:pt x="5299" y="10067"/>
                    <a:pt x="2586" y="8870"/>
                  </a:cubicBezTo>
                  <a:cubicBezTo>
                    <a:pt x="2100" y="8659"/>
                    <a:pt x="1856" y="8447"/>
                    <a:pt x="1926" y="8342"/>
                  </a:cubicBezTo>
                  <a:cubicBezTo>
                    <a:pt x="1995" y="8236"/>
                    <a:pt x="3351" y="7884"/>
                    <a:pt x="4569" y="7866"/>
                  </a:cubicBezTo>
                  <a:cubicBezTo>
                    <a:pt x="4569" y="8007"/>
                    <a:pt x="4569" y="8166"/>
                    <a:pt x="4743" y="8289"/>
                  </a:cubicBezTo>
                  <a:cubicBezTo>
                    <a:pt x="4809" y="8391"/>
                    <a:pt x="4944" y="8479"/>
                    <a:pt x="5125" y="8535"/>
                  </a:cubicBezTo>
                  <a:cubicBezTo>
                    <a:pt x="6927" y="9087"/>
                    <a:pt x="9002" y="9367"/>
                    <a:pt x="11106" y="9345"/>
                  </a:cubicBezTo>
                  <a:cubicBezTo>
                    <a:pt x="13020" y="9348"/>
                    <a:pt x="14915" y="9150"/>
                    <a:pt x="16671" y="8764"/>
                  </a:cubicBezTo>
                  <a:cubicBezTo>
                    <a:pt x="16977" y="8707"/>
                    <a:pt x="17184" y="8560"/>
                    <a:pt x="17192" y="8395"/>
                  </a:cubicBezTo>
                  <a:lnTo>
                    <a:pt x="17192" y="8218"/>
                  </a:lnTo>
                  <a:cubicBezTo>
                    <a:pt x="18236" y="8218"/>
                    <a:pt x="19453" y="8606"/>
                    <a:pt x="19627" y="8923"/>
                  </a:cubicBezTo>
                  <a:cubicBezTo>
                    <a:pt x="19800" y="9240"/>
                    <a:pt x="19174" y="9257"/>
                    <a:pt x="18827" y="9381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7" name="Freeform 675"/>
            <p:cNvSpPr/>
            <p:nvPr/>
          </p:nvSpPr>
          <p:spPr>
            <a:xfrm rot="667436">
              <a:off x="292949" y="5092160"/>
              <a:ext cx="894480" cy="50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20" extrusionOk="0">
                  <a:moveTo>
                    <a:pt x="2328" y="34"/>
                  </a:moveTo>
                  <a:cubicBezTo>
                    <a:pt x="1721" y="192"/>
                    <a:pt x="1202" y="974"/>
                    <a:pt x="1011" y="2005"/>
                  </a:cubicBezTo>
                  <a:cubicBezTo>
                    <a:pt x="795" y="3573"/>
                    <a:pt x="1047" y="5204"/>
                    <a:pt x="1669" y="6384"/>
                  </a:cubicBezTo>
                  <a:lnTo>
                    <a:pt x="1957" y="6967"/>
                  </a:lnTo>
                  <a:cubicBezTo>
                    <a:pt x="2539" y="8033"/>
                    <a:pt x="3496" y="9782"/>
                    <a:pt x="3398" y="11127"/>
                  </a:cubicBezTo>
                  <a:cubicBezTo>
                    <a:pt x="3348" y="11644"/>
                    <a:pt x="3170" y="12066"/>
                    <a:pt x="2904" y="12295"/>
                  </a:cubicBezTo>
                  <a:cubicBezTo>
                    <a:pt x="2436" y="12810"/>
                    <a:pt x="1848" y="12702"/>
                    <a:pt x="1463" y="12003"/>
                  </a:cubicBezTo>
                  <a:cubicBezTo>
                    <a:pt x="698" y="10828"/>
                    <a:pt x="332" y="9009"/>
                    <a:pt x="558" y="7259"/>
                  </a:cubicBezTo>
                  <a:cubicBezTo>
                    <a:pt x="613" y="7037"/>
                    <a:pt x="560" y="6772"/>
                    <a:pt x="435" y="6675"/>
                  </a:cubicBezTo>
                  <a:cubicBezTo>
                    <a:pt x="309" y="6579"/>
                    <a:pt x="160" y="6673"/>
                    <a:pt x="105" y="6894"/>
                  </a:cubicBezTo>
                  <a:cubicBezTo>
                    <a:pt x="-204" y="8992"/>
                    <a:pt x="179" y="11219"/>
                    <a:pt x="1093" y="12660"/>
                  </a:cubicBezTo>
                  <a:cubicBezTo>
                    <a:pt x="1413" y="13187"/>
                    <a:pt x="1849" y="13511"/>
                    <a:pt x="2287" y="13536"/>
                  </a:cubicBezTo>
                  <a:cubicBezTo>
                    <a:pt x="2591" y="13526"/>
                    <a:pt x="2894" y="13385"/>
                    <a:pt x="3151" y="13098"/>
                  </a:cubicBezTo>
                  <a:cubicBezTo>
                    <a:pt x="3536" y="12747"/>
                    <a:pt x="3809" y="12099"/>
                    <a:pt x="3892" y="11346"/>
                  </a:cubicBezTo>
                  <a:cubicBezTo>
                    <a:pt x="4020" y="9599"/>
                    <a:pt x="2967" y="7624"/>
                    <a:pt x="2287" y="6384"/>
                  </a:cubicBezTo>
                  <a:lnTo>
                    <a:pt x="1998" y="5873"/>
                  </a:lnTo>
                  <a:cubicBezTo>
                    <a:pt x="1500" y="4940"/>
                    <a:pt x="1317" y="3627"/>
                    <a:pt x="1463" y="2370"/>
                  </a:cubicBezTo>
                  <a:cubicBezTo>
                    <a:pt x="1608" y="1606"/>
                    <a:pt x="1998" y="1119"/>
                    <a:pt x="2451" y="1056"/>
                  </a:cubicBezTo>
                  <a:cubicBezTo>
                    <a:pt x="3014" y="914"/>
                    <a:pt x="3541" y="1306"/>
                    <a:pt x="3850" y="2151"/>
                  </a:cubicBezTo>
                  <a:cubicBezTo>
                    <a:pt x="4036" y="2643"/>
                    <a:pt x="4000" y="3330"/>
                    <a:pt x="3768" y="3756"/>
                  </a:cubicBezTo>
                  <a:cubicBezTo>
                    <a:pt x="3693" y="3957"/>
                    <a:pt x="3737" y="4207"/>
                    <a:pt x="3850" y="4340"/>
                  </a:cubicBezTo>
                  <a:cubicBezTo>
                    <a:pt x="3946" y="4453"/>
                    <a:pt x="4055" y="4480"/>
                    <a:pt x="4139" y="4340"/>
                  </a:cubicBezTo>
                  <a:cubicBezTo>
                    <a:pt x="4510" y="3632"/>
                    <a:pt x="4599" y="2525"/>
                    <a:pt x="4303" y="1713"/>
                  </a:cubicBezTo>
                  <a:cubicBezTo>
                    <a:pt x="3897" y="500"/>
                    <a:pt x="3116" y="-163"/>
                    <a:pt x="2328" y="34"/>
                  </a:cubicBezTo>
                  <a:close/>
                  <a:moveTo>
                    <a:pt x="6608" y="6019"/>
                  </a:moveTo>
                  <a:cubicBezTo>
                    <a:pt x="6498" y="5889"/>
                    <a:pt x="6357" y="5904"/>
                    <a:pt x="6279" y="6092"/>
                  </a:cubicBezTo>
                  <a:cubicBezTo>
                    <a:pt x="6073" y="6645"/>
                    <a:pt x="5892" y="7234"/>
                    <a:pt x="5744" y="7843"/>
                  </a:cubicBezTo>
                  <a:cubicBezTo>
                    <a:pt x="5539" y="7739"/>
                    <a:pt x="5356" y="7580"/>
                    <a:pt x="5167" y="7405"/>
                  </a:cubicBezTo>
                  <a:cubicBezTo>
                    <a:pt x="5071" y="7239"/>
                    <a:pt x="4934" y="7239"/>
                    <a:pt x="4838" y="7405"/>
                  </a:cubicBezTo>
                  <a:cubicBezTo>
                    <a:pt x="4743" y="7581"/>
                    <a:pt x="4743" y="7886"/>
                    <a:pt x="4838" y="8062"/>
                  </a:cubicBezTo>
                  <a:cubicBezTo>
                    <a:pt x="5060" y="8334"/>
                    <a:pt x="5277" y="8525"/>
                    <a:pt x="5538" y="8646"/>
                  </a:cubicBezTo>
                  <a:cubicBezTo>
                    <a:pt x="5459" y="8996"/>
                    <a:pt x="5411" y="9336"/>
                    <a:pt x="5332" y="9668"/>
                  </a:cubicBezTo>
                  <a:cubicBezTo>
                    <a:pt x="5204" y="10297"/>
                    <a:pt x="5037" y="10898"/>
                    <a:pt x="4879" y="11492"/>
                  </a:cubicBezTo>
                  <a:cubicBezTo>
                    <a:pt x="4824" y="11712"/>
                    <a:pt x="4879" y="11977"/>
                    <a:pt x="5003" y="12076"/>
                  </a:cubicBezTo>
                  <a:cubicBezTo>
                    <a:pt x="5011" y="12082"/>
                    <a:pt x="5035" y="12071"/>
                    <a:pt x="5044" y="12076"/>
                  </a:cubicBezTo>
                  <a:lnTo>
                    <a:pt x="5085" y="12076"/>
                  </a:lnTo>
                  <a:cubicBezTo>
                    <a:pt x="5402" y="12284"/>
                    <a:pt x="5736" y="12394"/>
                    <a:pt x="6073" y="12441"/>
                  </a:cubicBezTo>
                  <a:cubicBezTo>
                    <a:pt x="6209" y="12441"/>
                    <a:pt x="6320" y="12244"/>
                    <a:pt x="6320" y="12003"/>
                  </a:cubicBezTo>
                  <a:cubicBezTo>
                    <a:pt x="6320" y="11762"/>
                    <a:pt x="6209" y="11565"/>
                    <a:pt x="6073" y="11565"/>
                  </a:cubicBezTo>
                  <a:cubicBezTo>
                    <a:pt x="5854" y="11544"/>
                    <a:pt x="5662" y="11475"/>
                    <a:pt x="5455" y="11346"/>
                  </a:cubicBezTo>
                  <a:cubicBezTo>
                    <a:pt x="5574" y="10874"/>
                    <a:pt x="5676" y="10449"/>
                    <a:pt x="5785" y="9960"/>
                  </a:cubicBezTo>
                  <a:cubicBezTo>
                    <a:pt x="5893" y="9470"/>
                    <a:pt x="5943" y="9214"/>
                    <a:pt x="6032" y="8865"/>
                  </a:cubicBezTo>
                  <a:lnTo>
                    <a:pt x="6279" y="9011"/>
                  </a:lnTo>
                  <a:lnTo>
                    <a:pt x="6855" y="9376"/>
                  </a:lnTo>
                  <a:cubicBezTo>
                    <a:pt x="6887" y="9391"/>
                    <a:pt x="6905" y="9391"/>
                    <a:pt x="6937" y="9376"/>
                  </a:cubicBezTo>
                  <a:cubicBezTo>
                    <a:pt x="7035" y="9372"/>
                    <a:pt x="7143" y="9240"/>
                    <a:pt x="7184" y="9084"/>
                  </a:cubicBezTo>
                  <a:cubicBezTo>
                    <a:pt x="7240" y="8867"/>
                    <a:pt x="7182" y="8603"/>
                    <a:pt x="7061" y="8500"/>
                  </a:cubicBezTo>
                  <a:cubicBezTo>
                    <a:pt x="6982" y="8448"/>
                    <a:pt x="6778" y="8310"/>
                    <a:pt x="6443" y="8135"/>
                  </a:cubicBezTo>
                  <a:lnTo>
                    <a:pt x="6237" y="8062"/>
                  </a:lnTo>
                  <a:cubicBezTo>
                    <a:pt x="6363" y="7555"/>
                    <a:pt x="6514" y="7060"/>
                    <a:pt x="6690" y="6602"/>
                  </a:cubicBezTo>
                  <a:cubicBezTo>
                    <a:pt x="6762" y="6398"/>
                    <a:pt x="6719" y="6158"/>
                    <a:pt x="6608" y="6019"/>
                  </a:cubicBezTo>
                  <a:close/>
                  <a:moveTo>
                    <a:pt x="8542" y="7843"/>
                  </a:moveTo>
                  <a:cubicBezTo>
                    <a:pt x="8431" y="7801"/>
                    <a:pt x="8303" y="7880"/>
                    <a:pt x="8254" y="8062"/>
                  </a:cubicBezTo>
                  <a:lnTo>
                    <a:pt x="7966" y="9522"/>
                  </a:lnTo>
                  <a:lnTo>
                    <a:pt x="7719" y="10689"/>
                  </a:lnTo>
                  <a:cubicBezTo>
                    <a:pt x="7658" y="10890"/>
                    <a:pt x="7592" y="11128"/>
                    <a:pt x="7554" y="11346"/>
                  </a:cubicBezTo>
                  <a:cubicBezTo>
                    <a:pt x="7554" y="11346"/>
                    <a:pt x="7554" y="11387"/>
                    <a:pt x="7554" y="11492"/>
                  </a:cubicBezTo>
                  <a:cubicBezTo>
                    <a:pt x="7408" y="12333"/>
                    <a:pt x="7301" y="13177"/>
                    <a:pt x="7225" y="14046"/>
                  </a:cubicBezTo>
                  <a:cubicBezTo>
                    <a:pt x="7207" y="14286"/>
                    <a:pt x="7297" y="14513"/>
                    <a:pt x="7431" y="14557"/>
                  </a:cubicBezTo>
                  <a:cubicBezTo>
                    <a:pt x="7551" y="14559"/>
                    <a:pt x="7663" y="14403"/>
                    <a:pt x="7678" y="14192"/>
                  </a:cubicBezTo>
                  <a:cubicBezTo>
                    <a:pt x="7772" y="13102"/>
                    <a:pt x="7917" y="12017"/>
                    <a:pt x="8131" y="10981"/>
                  </a:cubicBezTo>
                  <a:cubicBezTo>
                    <a:pt x="8270" y="10487"/>
                    <a:pt x="8530" y="10111"/>
                    <a:pt x="8830" y="9960"/>
                  </a:cubicBezTo>
                  <a:cubicBezTo>
                    <a:pt x="9135" y="9850"/>
                    <a:pt x="9431" y="10094"/>
                    <a:pt x="9612" y="10543"/>
                  </a:cubicBezTo>
                  <a:cubicBezTo>
                    <a:pt x="9676" y="10757"/>
                    <a:pt x="9862" y="10802"/>
                    <a:pt x="9983" y="10689"/>
                  </a:cubicBezTo>
                  <a:cubicBezTo>
                    <a:pt x="10019" y="10655"/>
                    <a:pt x="10042" y="10605"/>
                    <a:pt x="10065" y="10543"/>
                  </a:cubicBezTo>
                  <a:cubicBezTo>
                    <a:pt x="10160" y="10385"/>
                    <a:pt x="10154" y="10128"/>
                    <a:pt x="10065" y="9960"/>
                  </a:cubicBezTo>
                  <a:cubicBezTo>
                    <a:pt x="9750" y="9244"/>
                    <a:pt x="9234" y="8900"/>
                    <a:pt x="8748" y="9084"/>
                  </a:cubicBezTo>
                  <a:cubicBezTo>
                    <a:pt x="8669" y="9127"/>
                    <a:pt x="8613" y="9230"/>
                    <a:pt x="8542" y="9303"/>
                  </a:cubicBezTo>
                  <a:lnTo>
                    <a:pt x="8707" y="8354"/>
                  </a:lnTo>
                  <a:cubicBezTo>
                    <a:pt x="8735" y="8118"/>
                    <a:pt x="8675" y="7893"/>
                    <a:pt x="8542" y="7843"/>
                  </a:cubicBezTo>
                  <a:close/>
                  <a:moveTo>
                    <a:pt x="13975" y="11200"/>
                  </a:moveTo>
                  <a:cubicBezTo>
                    <a:pt x="13859" y="11073"/>
                    <a:pt x="13717" y="11141"/>
                    <a:pt x="13645" y="11346"/>
                  </a:cubicBezTo>
                  <a:cubicBezTo>
                    <a:pt x="13635" y="11375"/>
                    <a:pt x="13651" y="11387"/>
                    <a:pt x="13645" y="11419"/>
                  </a:cubicBezTo>
                  <a:cubicBezTo>
                    <a:pt x="13566" y="11722"/>
                    <a:pt x="13477" y="12042"/>
                    <a:pt x="13398" y="12368"/>
                  </a:cubicBezTo>
                  <a:cubicBezTo>
                    <a:pt x="13245" y="12257"/>
                    <a:pt x="13081" y="12098"/>
                    <a:pt x="12946" y="11930"/>
                  </a:cubicBezTo>
                  <a:cubicBezTo>
                    <a:pt x="12848" y="11772"/>
                    <a:pt x="12714" y="11772"/>
                    <a:pt x="12616" y="11930"/>
                  </a:cubicBezTo>
                  <a:cubicBezTo>
                    <a:pt x="12521" y="12106"/>
                    <a:pt x="12521" y="12411"/>
                    <a:pt x="12616" y="12587"/>
                  </a:cubicBezTo>
                  <a:cubicBezTo>
                    <a:pt x="12787" y="12803"/>
                    <a:pt x="12956" y="12965"/>
                    <a:pt x="13151" y="13098"/>
                  </a:cubicBezTo>
                  <a:cubicBezTo>
                    <a:pt x="12907" y="14196"/>
                    <a:pt x="12731" y="15308"/>
                    <a:pt x="12575" y="16455"/>
                  </a:cubicBezTo>
                  <a:cubicBezTo>
                    <a:pt x="12547" y="16665"/>
                    <a:pt x="12586" y="16885"/>
                    <a:pt x="12699" y="16966"/>
                  </a:cubicBezTo>
                  <a:cubicBezTo>
                    <a:pt x="12984" y="17110"/>
                    <a:pt x="13307" y="17190"/>
                    <a:pt x="13604" y="17185"/>
                  </a:cubicBezTo>
                  <a:cubicBezTo>
                    <a:pt x="13738" y="17176"/>
                    <a:pt x="13846" y="16984"/>
                    <a:pt x="13851" y="16747"/>
                  </a:cubicBezTo>
                  <a:cubicBezTo>
                    <a:pt x="13851" y="16512"/>
                    <a:pt x="13736" y="16318"/>
                    <a:pt x="13604" y="16309"/>
                  </a:cubicBezTo>
                  <a:cubicBezTo>
                    <a:pt x="13486" y="16309"/>
                    <a:pt x="13256" y="16309"/>
                    <a:pt x="13069" y="16309"/>
                  </a:cubicBezTo>
                  <a:cubicBezTo>
                    <a:pt x="13219" y="15336"/>
                    <a:pt x="13434" y="14398"/>
                    <a:pt x="13645" y="13463"/>
                  </a:cubicBezTo>
                  <a:lnTo>
                    <a:pt x="14098" y="13682"/>
                  </a:lnTo>
                  <a:lnTo>
                    <a:pt x="14592" y="13901"/>
                  </a:lnTo>
                  <a:lnTo>
                    <a:pt x="14674" y="13901"/>
                  </a:lnTo>
                  <a:cubicBezTo>
                    <a:pt x="14796" y="13949"/>
                    <a:pt x="14920" y="13889"/>
                    <a:pt x="14962" y="13682"/>
                  </a:cubicBezTo>
                  <a:cubicBezTo>
                    <a:pt x="15004" y="13462"/>
                    <a:pt x="14922" y="13172"/>
                    <a:pt x="14798" y="13098"/>
                  </a:cubicBezTo>
                  <a:cubicBezTo>
                    <a:pt x="14640" y="12993"/>
                    <a:pt x="14450" y="12966"/>
                    <a:pt x="14263" y="12879"/>
                  </a:cubicBezTo>
                  <a:lnTo>
                    <a:pt x="13851" y="12660"/>
                  </a:lnTo>
                  <a:lnTo>
                    <a:pt x="14057" y="11784"/>
                  </a:lnTo>
                  <a:cubicBezTo>
                    <a:pt x="14128" y="11579"/>
                    <a:pt x="14090" y="11327"/>
                    <a:pt x="13975" y="11200"/>
                  </a:cubicBezTo>
                  <a:close/>
                  <a:moveTo>
                    <a:pt x="10764" y="11711"/>
                  </a:moveTo>
                  <a:cubicBezTo>
                    <a:pt x="10449" y="11591"/>
                    <a:pt x="10111" y="11668"/>
                    <a:pt x="9818" y="12003"/>
                  </a:cubicBezTo>
                  <a:cubicBezTo>
                    <a:pt x="9308" y="12344"/>
                    <a:pt x="9049" y="13363"/>
                    <a:pt x="9242" y="14265"/>
                  </a:cubicBezTo>
                  <a:cubicBezTo>
                    <a:pt x="9261" y="14357"/>
                    <a:pt x="9255" y="14473"/>
                    <a:pt x="9283" y="14557"/>
                  </a:cubicBezTo>
                  <a:cubicBezTo>
                    <a:pt x="9480" y="15303"/>
                    <a:pt x="9941" y="15691"/>
                    <a:pt x="10394" y="15506"/>
                  </a:cubicBezTo>
                  <a:cubicBezTo>
                    <a:pt x="10728" y="15317"/>
                    <a:pt x="11046" y="14978"/>
                    <a:pt x="11258" y="14484"/>
                  </a:cubicBezTo>
                  <a:cubicBezTo>
                    <a:pt x="11308" y="14869"/>
                    <a:pt x="11354" y="15250"/>
                    <a:pt x="11423" y="15652"/>
                  </a:cubicBezTo>
                  <a:cubicBezTo>
                    <a:pt x="11462" y="15825"/>
                    <a:pt x="11565" y="15936"/>
                    <a:pt x="11670" y="15944"/>
                  </a:cubicBezTo>
                  <a:lnTo>
                    <a:pt x="11752" y="15944"/>
                  </a:lnTo>
                  <a:cubicBezTo>
                    <a:pt x="11880" y="15862"/>
                    <a:pt x="11956" y="15591"/>
                    <a:pt x="11917" y="15360"/>
                  </a:cubicBezTo>
                  <a:cubicBezTo>
                    <a:pt x="11797" y="14710"/>
                    <a:pt x="11686" y="14065"/>
                    <a:pt x="11629" y="13390"/>
                  </a:cubicBezTo>
                  <a:lnTo>
                    <a:pt x="11546" y="12806"/>
                  </a:lnTo>
                  <a:lnTo>
                    <a:pt x="11546" y="12733"/>
                  </a:lnTo>
                  <a:cubicBezTo>
                    <a:pt x="11357" y="12214"/>
                    <a:pt x="11080" y="11831"/>
                    <a:pt x="10764" y="11711"/>
                  </a:cubicBezTo>
                  <a:close/>
                  <a:moveTo>
                    <a:pt x="10518" y="12441"/>
                  </a:moveTo>
                  <a:cubicBezTo>
                    <a:pt x="10730" y="12421"/>
                    <a:pt x="10926" y="12575"/>
                    <a:pt x="11053" y="12879"/>
                  </a:cubicBezTo>
                  <a:cubicBezTo>
                    <a:pt x="10988" y="13639"/>
                    <a:pt x="10674" y="14282"/>
                    <a:pt x="10271" y="14557"/>
                  </a:cubicBezTo>
                  <a:cubicBezTo>
                    <a:pt x="10034" y="14662"/>
                    <a:pt x="9842" y="14498"/>
                    <a:pt x="9694" y="13974"/>
                  </a:cubicBezTo>
                  <a:cubicBezTo>
                    <a:pt x="9468" y="13240"/>
                    <a:pt x="9895" y="12782"/>
                    <a:pt x="10024" y="12660"/>
                  </a:cubicBezTo>
                  <a:cubicBezTo>
                    <a:pt x="10178" y="12511"/>
                    <a:pt x="10342" y="12441"/>
                    <a:pt x="10518" y="12441"/>
                  </a:cubicBezTo>
                  <a:close/>
                  <a:moveTo>
                    <a:pt x="15374" y="14630"/>
                  </a:moveTo>
                  <a:cubicBezTo>
                    <a:pt x="14951" y="14793"/>
                    <a:pt x="14637" y="15469"/>
                    <a:pt x="14633" y="16236"/>
                  </a:cubicBezTo>
                  <a:cubicBezTo>
                    <a:pt x="14687" y="17312"/>
                    <a:pt x="15123" y="18239"/>
                    <a:pt x="15703" y="18571"/>
                  </a:cubicBezTo>
                  <a:lnTo>
                    <a:pt x="15868" y="18571"/>
                  </a:lnTo>
                  <a:cubicBezTo>
                    <a:pt x="16083" y="18576"/>
                    <a:pt x="16262" y="18324"/>
                    <a:pt x="16362" y="17987"/>
                  </a:cubicBezTo>
                  <a:cubicBezTo>
                    <a:pt x="16427" y="17775"/>
                    <a:pt x="16399" y="17519"/>
                    <a:pt x="16279" y="17404"/>
                  </a:cubicBezTo>
                  <a:cubicBezTo>
                    <a:pt x="16159" y="17288"/>
                    <a:pt x="16015" y="17410"/>
                    <a:pt x="15950" y="17623"/>
                  </a:cubicBezTo>
                  <a:cubicBezTo>
                    <a:pt x="15950" y="17623"/>
                    <a:pt x="15923" y="17745"/>
                    <a:pt x="15785" y="17623"/>
                  </a:cubicBezTo>
                  <a:cubicBezTo>
                    <a:pt x="15453" y="17399"/>
                    <a:pt x="15242" y="16851"/>
                    <a:pt x="15168" y="16236"/>
                  </a:cubicBezTo>
                  <a:cubicBezTo>
                    <a:pt x="15430" y="16573"/>
                    <a:pt x="15709" y="16792"/>
                    <a:pt x="16032" y="16820"/>
                  </a:cubicBezTo>
                  <a:cubicBezTo>
                    <a:pt x="16282" y="16850"/>
                    <a:pt x="16518" y="16577"/>
                    <a:pt x="16608" y="16163"/>
                  </a:cubicBezTo>
                  <a:cubicBezTo>
                    <a:pt x="16684" y="15833"/>
                    <a:pt x="16667" y="15467"/>
                    <a:pt x="16526" y="15214"/>
                  </a:cubicBezTo>
                  <a:cubicBezTo>
                    <a:pt x="16222" y="14713"/>
                    <a:pt x="15781" y="14480"/>
                    <a:pt x="15374" y="14630"/>
                  </a:cubicBezTo>
                  <a:close/>
                  <a:moveTo>
                    <a:pt x="18502" y="15287"/>
                  </a:moveTo>
                  <a:cubicBezTo>
                    <a:pt x="18117" y="14994"/>
                    <a:pt x="17656" y="15020"/>
                    <a:pt x="17308" y="15433"/>
                  </a:cubicBezTo>
                  <a:cubicBezTo>
                    <a:pt x="17057" y="15759"/>
                    <a:pt x="16940" y="16345"/>
                    <a:pt x="16979" y="16893"/>
                  </a:cubicBezTo>
                  <a:cubicBezTo>
                    <a:pt x="17029" y="17854"/>
                    <a:pt x="17506" y="18514"/>
                    <a:pt x="18049" y="18425"/>
                  </a:cubicBezTo>
                  <a:cubicBezTo>
                    <a:pt x="18059" y="18424"/>
                    <a:pt x="18080" y="18428"/>
                    <a:pt x="18090" y="18425"/>
                  </a:cubicBezTo>
                  <a:cubicBezTo>
                    <a:pt x="18169" y="18442"/>
                    <a:pt x="18217" y="18442"/>
                    <a:pt x="18296" y="18425"/>
                  </a:cubicBezTo>
                  <a:lnTo>
                    <a:pt x="18296" y="18571"/>
                  </a:lnTo>
                  <a:cubicBezTo>
                    <a:pt x="18300" y="19179"/>
                    <a:pt x="18250" y="19784"/>
                    <a:pt x="18090" y="20323"/>
                  </a:cubicBezTo>
                  <a:cubicBezTo>
                    <a:pt x="17942" y="20637"/>
                    <a:pt x="17565" y="20491"/>
                    <a:pt x="17308" y="20177"/>
                  </a:cubicBezTo>
                  <a:cubicBezTo>
                    <a:pt x="17209" y="20054"/>
                    <a:pt x="16915" y="19589"/>
                    <a:pt x="17102" y="19082"/>
                  </a:cubicBezTo>
                  <a:cubicBezTo>
                    <a:pt x="17158" y="18900"/>
                    <a:pt x="17110" y="18704"/>
                    <a:pt x="17020" y="18571"/>
                  </a:cubicBezTo>
                  <a:cubicBezTo>
                    <a:pt x="16907" y="18436"/>
                    <a:pt x="16767" y="18445"/>
                    <a:pt x="16691" y="18644"/>
                  </a:cubicBezTo>
                  <a:cubicBezTo>
                    <a:pt x="16419" y="19399"/>
                    <a:pt x="16556" y="20429"/>
                    <a:pt x="16979" y="20907"/>
                  </a:cubicBezTo>
                  <a:cubicBezTo>
                    <a:pt x="16995" y="20925"/>
                    <a:pt x="17003" y="20890"/>
                    <a:pt x="17020" y="20907"/>
                  </a:cubicBezTo>
                  <a:cubicBezTo>
                    <a:pt x="17248" y="21209"/>
                    <a:pt x="17517" y="21402"/>
                    <a:pt x="17802" y="21418"/>
                  </a:cubicBezTo>
                  <a:cubicBezTo>
                    <a:pt x="18054" y="21437"/>
                    <a:pt x="18303" y="21255"/>
                    <a:pt x="18460" y="20907"/>
                  </a:cubicBezTo>
                  <a:cubicBezTo>
                    <a:pt x="18696" y="20224"/>
                    <a:pt x="18800" y="19444"/>
                    <a:pt x="18790" y="18644"/>
                  </a:cubicBezTo>
                  <a:cubicBezTo>
                    <a:pt x="18790" y="18365"/>
                    <a:pt x="18790" y="18086"/>
                    <a:pt x="18790" y="17841"/>
                  </a:cubicBezTo>
                  <a:cubicBezTo>
                    <a:pt x="18934" y="17513"/>
                    <a:pt x="19006" y="17090"/>
                    <a:pt x="18995" y="16674"/>
                  </a:cubicBezTo>
                  <a:cubicBezTo>
                    <a:pt x="19000" y="16627"/>
                    <a:pt x="18999" y="16574"/>
                    <a:pt x="18995" y="16528"/>
                  </a:cubicBezTo>
                  <a:cubicBezTo>
                    <a:pt x="18961" y="15969"/>
                    <a:pt x="18791" y="15519"/>
                    <a:pt x="18502" y="15287"/>
                  </a:cubicBezTo>
                  <a:close/>
                  <a:moveTo>
                    <a:pt x="19777" y="15433"/>
                  </a:moveTo>
                  <a:cubicBezTo>
                    <a:pt x="19640" y="15442"/>
                    <a:pt x="19530" y="15700"/>
                    <a:pt x="19530" y="15944"/>
                  </a:cubicBezTo>
                  <a:cubicBezTo>
                    <a:pt x="19598" y="16814"/>
                    <a:pt x="19732" y="17596"/>
                    <a:pt x="19983" y="18352"/>
                  </a:cubicBezTo>
                  <a:cubicBezTo>
                    <a:pt x="19697" y="18911"/>
                    <a:pt x="19430" y="19504"/>
                    <a:pt x="19242" y="19958"/>
                  </a:cubicBezTo>
                  <a:cubicBezTo>
                    <a:pt x="19161" y="20151"/>
                    <a:pt x="19216" y="20397"/>
                    <a:pt x="19325" y="20542"/>
                  </a:cubicBezTo>
                  <a:cubicBezTo>
                    <a:pt x="19367" y="20598"/>
                    <a:pt x="19395" y="20615"/>
                    <a:pt x="19448" y="20615"/>
                  </a:cubicBezTo>
                  <a:cubicBezTo>
                    <a:pt x="19525" y="20608"/>
                    <a:pt x="19605" y="20573"/>
                    <a:pt x="19654" y="20469"/>
                  </a:cubicBezTo>
                  <a:cubicBezTo>
                    <a:pt x="19831" y="20032"/>
                    <a:pt x="20078" y="19495"/>
                    <a:pt x="20354" y="18936"/>
                  </a:cubicBezTo>
                  <a:cubicBezTo>
                    <a:pt x="20708" y="18234"/>
                    <a:pt x="21039" y="17523"/>
                    <a:pt x="21341" y="16747"/>
                  </a:cubicBezTo>
                  <a:cubicBezTo>
                    <a:pt x="21396" y="16548"/>
                    <a:pt x="21364" y="16282"/>
                    <a:pt x="21259" y="16163"/>
                  </a:cubicBezTo>
                  <a:cubicBezTo>
                    <a:pt x="21143" y="16044"/>
                    <a:pt x="21011" y="16120"/>
                    <a:pt x="20930" y="16309"/>
                  </a:cubicBezTo>
                  <a:cubicBezTo>
                    <a:pt x="20751" y="16782"/>
                    <a:pt x="20527" y="17200"/>
                    <a:pt x="20312" y="17623"/>
                  </a:cubicBezTo>
                  <a:cubicBezTo>
                    <a:pt x="20157" y="17072"/>
                    <a:pt x="20079" y="16479"/>
                    <a:pt x="20024" y="15871"/>
                  </a:cubicBezTo>
                  <a:cubicBezTo>
                    <a:pt x="20024" y="15630"/>
                    <a:pt x="19914" y="15433"/>
                    <a:pt x="19777" y="15433"/>
                  </a:cubicBezTo>
                  <a:close/>
                  <a:moveTo>
                    <a:pt x="15415" y="15506"/>
                  </a:moveTo>
                  <a:lnTo>
                    <a:pt x="15538" y="15506"/>
                  </a:lnTo>
                  <a:cubicBezTo>
                    <a:pt x="15737" y="15467"/>
                    <a:pt x="15909" y="15603"/>
                    <a:pt x="16073" y="15798"/>
                  </a:cubicBezTo>
                  <a:cubicBezTo>
                    <a:pt x="15837" y="15812"/>
                    <a:pt x="15616" y="15725"/>
                    <a:pt x="15415" y="15506"/>
                  </a:cubicBezTo>
                  <a:close/>
                  <a:moveTo>
                    <a:pt x="18008" y="15944"/>
                  </a:moveTo>
                  <a:cubicBezTo>
                    <a:pt x="18109" y="15941"/>
                    <a:pt x="18202" y="16018"/>
                    <a:pt x="18296" y="16090"/>
                  </a:cubicBezTo>
                  <a:cubicBezTo>
                    <a:pt x="18423" y="16165"/>
                    <a:pt x="18510" y="16298"/>
                    <a:pt x="18543" y="16528"/>
                  </a:cubicBezTo>
                  <a:cubicBezTo>
                    <a:pt x="18466" y="16781"/>
                    <a:pt x="18413" y="17051"/>
                    <a:pt x="18378" y="17331"/>
                  </a:cubicBezTo>
                  <a:cubicBezTo>
                    <a:pt x="18279" y="17456"/>
                    <a:pt x="18170" y="17599"/>
                    <a:pt x="18049" y="17623"/>
                  </a:cubicBezTo>
                  <a:cubicBezTo>
                    <a:pt x="17768" y="17692"/>
                    <a:pt x="17512" y="17317"/>
                    <a:pt x="17473" y="16820"/>
                  </a:cubicBezTo>
                  <a:cubicBezTo>
                    <a:pt x="17471" y="16804"/>
                    <a:pt x="17473" y="16763"/>
                    <a:pt x="17473" y="16747"/>
                  </a:cubicBezTo>
                  <a:cubicBezTo>
                    <a:pt x="17450" y="16509"/>
                    <a:pt x="17483" y="16297"/>
                    <a:pt x="17596" y="16163"/>
                  </a:cubicBezTo>
                  <a:cubicBezTo>
                    <a:pt x="17711" y="16034"/>
                    <a:pt x="17872" y="15940"/>
                    <a:pt x="18008" y="15944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8" name="Freeform 619"/>
            <p:cNvSpPr/>
            <p:nvPr/>
          </p:nvSpPr>
          <p:spPr>
            <a:xfrm rot="667436">
              <a:off x="3160070" y="519024"/>
              <a:ext cx="434247" cy="44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1" extrusionOk="0">
                  <a:moveTo>
                    <a:pt x="20707" y="16"/>
                  </a:moveTo>
                  <a:cubicBezTo>
                    <a:pt x="15559" y="2027"/>
                    <a:pt x="862" y="10159"/>
                    <a:pt x="249" y="10498"/>
                  </a:cubicBezTo>
                  <a:cubicBezTo>
                    <a:pt x="236" y="10505"/>
                    <a:pt x="261" y="10572"/>
                    <a:pt x="249" y="10581"/>
                  </a:cubicBezTo>
                  <a:cubicBezTo>
                    <a:pt x="18" y="10738"/>
                    <a:pt x="-83" y="11021"/>
                    <a:pt x="79" y="11246"/>
                  </a:cubicBezTo>
                  <a:cubicBezTo>
                    <a:pt x="1438" y="12636"/>
                    <a:pt x="3029" y="13838"/>
                    <a:pt x="4767" y="14740"/>
                  </a:cubicBezTo>
                  <a:cubicBezTo>
                    <a:pt x="5008" y="16900"/>
                    <a:pt x="5399" y="19042"/>
                    <a:pt x="5960" y="21145"/>
                  </a:cubicBezTo>
                  <a:cubicBezTo>
                    <a:pt x="5969" y="21187"/>
                    <a:pt x="6026" y="21191"/>
                    <a:pt x="6046" y="21228"/>
                  </a:cubicBezTo>
                  <a:cubicBezTo>
                    <a:pt x="6054" y="21267"/>
                    <a:pt x="5942" y="21274"/>
                    <a:pt x="5960" y="21311"/>
                  </a:cubicBezTo>
                  <a:cubicBezTo>
                    <a:pt x="6025" y="21420"/>
                    <a:pt x="6184" y="21437"/>
                    <a:pt x="6301" y="21478"/>
                  </a:cubicBezTo>
                  <a:cubicBezTo>
                    <a:pt x="6360" y="21498"/>
                    <a:pt x="6407" y="21562"/>
                    <a:pt x="6472" y="21561"/>
                  </a:cubicBezTo>
                  <a:lnTo>
                    <a:pt x="6727" y="21561"/>
                  </a:lnTo>
                  <a:cubicBezTo>
                    <a:pt x="8295" y="20668"/>
                    <a:pt x="9735" y="19662"/>
                    <a:pt x="11160" y="18566"/>
                  </a:cubicBezTo>
                  <a:cubicBezTo>
                    <a:pt x="11726" y="18166"/>
                    <a:pt x="12168" y="17802"/>
                    <a:pt x="12439" y="17651"/>
                  </a:cubicBezTo>
                  <a:cubicBezTo>
                    <a:pt x="13110" y="17945"/>
                    <a:pt x="14338" y="18566"/>
                    <a:pt x="14399" y="18566"/>
                  </a:cubicBezTo>
                  <a:cubicBezTo>
                    <a:pt x="14466" y="18583"/>
                    <a:pt x="14588" y="18583"/>
                    <a:pt x="14655" y="18566"/>
                  </a:cubicBezTo>
                  <a:cubicBezTo>
                    <a:pt x="14688" y="18572"/>
                    <a:pt x="14706" y="18572"/>
                    <a:pt x="14740" y="18566"/>
                  </a:cubicBezTo>
                  <a:cubicBezTo>
                    <a:pt x="14879" y="18516"/>
                    <a:pt x="14954" y="18371"/>
                    <a:pt x="14996" y="18234"/>
                  </a:cubicBezTo>
                  <a:cubicBezTo>
                    <a:pt x="15425" y="17059"/>
                    <a:pt x="16115" y="15483"/>
                    <a:pt x="16871" y="13492"/>
                  </a:cubicBezTo>
                  <a:cubicBezTo>
                    <a:pt x="18683" y="9281"/>
                    <a:pt x="20211" y="4912"/>
                    <a:pt x="21474" y="516"/>
                  </a:cubicBezTo>
                  <a:cubicBezTo>
                    <a:pt x="21517" y="288"/>
                    <a:pt x="21431" y="119"/>
                    <a:pt x="21218" y="16"/>
                  </a:cubicBezTo>
                  <a:cubicBezTo>
                    <a:pt x="21097" y="-38"/>
                    <a:pt x="20999" y="63"/>
                    <a:pt x="20877" y="100"/>
                  </a:cubicBezTo>
                  <a:cubicBezTo>
                    <a:pt x="20804" y="93"/>
                    <a:pt x="20779" y="-9"/>
                    <a:pt x="20707" y="16"/>
                  </a:cubicBezTo>
                  <a:close/>
                  <a:moveTo>
                    <a:pt x="19172" y="1680"/>
                  </a:moveTo>
                  <a:cubicBezTo>
                    <a:pt x="16361" y="4439"/>
                    <a:pt x="13371" y="7029"/>
                    <a:pt x="10222" y="9416"/>
                  </a:cubicBezTo>
                  <a:cubicBezTo>
                    <a:pt x="8241" y="10989"/>
                    <a:pt x="6395" y="12483"/>
                    <a:pt x="5108" y="13658"/>
                  </a:cubicBezTo>
                  <a:cubicBezTo>
                    <a:pt x="3739" y="12925"/>
                    <a:pt x="2427" y="12106"/>
                    <a:pt x="1272" y="11080"/>
                  </a:cubicBezTo>
                  <a:lnTo>
                    <a:pt x="1272" y="10997"/>
                  </a:lnTo>
                  <a:cubicBezTo>
                    <a:pt x="3683" y="9662"/>
                    <a:pt x="13718" y="4129"/>
                    <a:pt x="19172" y="1680"/>
                  </a:cubicBezTo>
                  <a:close/>
                  <a:moveTo>
                    <a:pt x="20110" y="2346"/>
                  </a:moveTo>
                  <a:cubicBezTo>
                    <a:pt x="19027" y="5512"/>
                    <a:pt x="17387" y="9651"/>
                    <a:pt x="16019" y="13076"/>
                  </a:cubicBezTo>
                  <a:cubicBezTo>
                    <a:pt x="15344" y="14729"/>
                    <a:pt x="14743" y="16184"/>
                    <a:pt x="14314" y="17319"/>
                  </a:cubicBezTo>
                  <a:cubicBezTo>
                    <a:pt x="13170" y="16861"/>
                    <a:pt x="10431" y="15643"/>
                    <a:pt x="8858" y="14906"/>
                  </a:cubicBezTo>
                  <a:cubicBezTo>
                    <a:pt x="10513" y="13074"/>
                    <a:pt x="16413" y="6408"/>
                    <a:pt x="20110" y="2346"/>
                  </a:cubicBezTo>
                  <a:close/>
                  <a:moveTo>
                    <a:pt x="15081" y="6422"/>
                  </a:moveTo>
                  <a:cubicBezTo>
                    <a:pt x="11763" y="10151"/>
                    <a:pt x="7580" y="14823"/>
                    <a:pt x="7580" y="14823"/>
                  </a:cubicBezTo>
                  <a:cubicBezTo>
                    <a:pt x="7551" y="14875"/>
                    <a:pt x="7586" y="14932"/>
                    <a:pt x="7580" y="14989"/>
                  </a:cubicBezTo>
                  <a:cubicBezTo>
                    <a:pt x="7314" y="16583"/>
                    <a:pt x="6969" y="18346"/>
                    <a:pt x="6642" y="19481"/>
                  </a:cubicBezTo>
                  <a:cubicBezTo>
                    <a:pt x="6216" y="17841"/>
                    <a:pt x="5942" y="16175"/>
                    <a:pt x="5790" y="14490"/>
                  </a:cubicBezTo>
                  <a:cubicBezTo>
                    <a:pt x="7065" y="13326"/>
                    <a:pt x="8899" y="11820"/>
                    <a:pt x="10819" y="10248"/>
                  </a:cubicBezTo>
                  <a:cubicBezTo>
                    <a:pt x="12382" y="9126"/>
                    <a:pt x="13635" y="7679"/>
                    <a:pt x="15081" y="6422"/>
                  </a:cubicBezTo>
                  <a:close/>
                  <a:moveTo>
                    <a:pt x="8347" y="15821"/>
                  </a:moveTo>
                  <a:cubicBezTo>
                    <a:pt x="9295" y="16284"/>
                    <a:pt x="10071" y="16584"/>
                    <a:pt x="11330" y="17152"/>
                  </a:cubicBezTo>
                  <a:cubicBezTo>
                    <a:pt x="11074" y="17334"/>
                    <a:pt x="10913" y="17485"/>
                    <a:pt x="10563" y="17734"/>
                  </a:cubicBezTo>
                  <a:cubicBezTo>
                    <a:pt x="9475" y="18572"/>
                    <a:pt x="8330" y="19349"/>
                    <a:pt x="7154" y="20064"/>
                  </a:cubicBezTo>
                  <a:cubicBezTo>
                    <a:pt x="7652" y="18922"/>
                    <a:pt x="8076" y="17392"/>
                    <a:pt x="8347" y="15821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99" name="Freeform 593"/>
            <p:cNvSpPr/>
            <p:nvPr/>
          </p:nvSpPr>
          <p:spPr>
            <a:xfrm rot="667436">
              <a:off x="2477847" y="1360959"/>
              <a:ext cx="446486" cy="28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0850" extrusionOk="0">
                  <a:moveTo>
                    <a:pt x="19299" y="4520"/>
                  </a:moveTo>
                  <a:cubicBezTo>
                    <a:pt x="18539" y="647"/>
                    <a:pt x="17954" y="127"/>
                    <a:pt x="17531" y="104"/>
                  </a:cubicBezTo>
                  <a:cubicBezTo>
                    <a:pt x="17107" y="80"/>
                    <a:pt x="3764" y="-605"/>
                    <a:pt x="1133" y="1875"/>
                  </a:cubicBezTo>
                  <a:cubicBezTo>
                    <a:pt x="1009" y="1844"/>
                    <a:pt x="883" y="1915"/>
                    <a:pt x="797" y="2064"/>
                  </a:cubicBezTo>
                  <a:cubicBezTo>
                    <a:pt x="775" y="2171"/>
                    <a:pt x="775" y="2287"/>
                    <a:pt x="797" y="2394"/>
                  </a:cubicBezTo>
                  <a:cubicBezTo>
                    <a:pt x="-372" y="4969"/>
                    <a:pt x="-153" y="18479"/>
                    <a:pt x="797" y="20037"/>
                  </a:cubicBezTo>
                  <a:cubicBezTo>
                    <a:pt x="2245" y="20746"/>
                    <a:pt x="3763" y="20995"/>
                    <a:pt x="5269" y="20769"/>
                  </a:cubicBezTo>
                  <a:cubicBezTo>
                    <a:pt x="10662" y="20769"/>
                    <a:pt x="19094" y="19636"/>
                    <a:pt x="20380" y="18408"/>
                  </a:cubicBezTo>
                  <a:cubicBezTo>
                    <a:pt x="21228" y="17203"/>
                    <a:pt x="19913" y="7638"/>
                    <a:pt x="19299" y="4520"/>
                  </a:cubicBezTo>
                  <a:close/>
                  <a:moveTo>
                    <a:pt x="18101" y="2702"/>
                  </a:moveTo>
                  <a:cubicBezTo>
                    <a:pt x="19121" y="7094"/>
                    <a:pt x="19751" y="11698"/>
                    <a:pt x="19971" y="16376"/>
                  </a:cubicBezTo>
                  <a:cubicBezTo>
                    <a:pt x="18247" y="13482"/>
                    <a:pt x="16308" y="10943"/>
                    <a:pt x="14198" y="8819"/>
                  </a:cubicBezTo>
                  <a:cubicBezTo>
                    <a:pt x="15495" y="6576"/>
                    <a:pt x="16664" y="4149"/>
                    <a:pt x="17691" y="1568"/>
                  </a:cubicBezTo>
                  <a:cubicBezTo>
                    <a:pt x="17860" y="1913"/>
                    <a:pt x="17997" y="2295"/>
                    <a:pt x="18101" y="2702"/>
                  </a:cubicBezTo>
                  <a:close/>
                  <a:moveTo>
                    <a:pt x="16946" y="1261"/>
                  </a:moveTo>
                  <a:cubicBezTo>
                    <a:pt x="15382" y="5111"/>
                    <a:pt x="12284" y="11487"/>
                    <a:pt x="10106" y="11842"/>
                  </a:cubicBezTo>
                  <a:cubicBezTo>
                    <a:pt x="8950" y="11635"/>
                    <a:pt x="7879" y="10753"/>
                    <a:pt x="7096" y="9362"/>
                  </a:cubicBezTo>
                  <a:cubicBezTo>
                    <a:pt x="6804" y="8961"/>
                    <a:pt x="6511" y="8559"/>
                    <a:pt x="6234" y="8228"/>
                  </a:cubicBezTo>
                  <a:cubicBezTo>
                    <a:pt x="5415" y="7284"/>
                    <a:pt x="4582" y="6174"/>
                    <a:pt x="3779" y="5087"/>
                  </a:cubicBezTo>
                  <a:cubicBezTo>
                    <a:pt x="2975" y="4001"/>
                    <a:pt x="2507" y="3387"/>
                    <a:pt x="1849" y="2607"/>
                  </a:cubicBezTo>
                  <a:cubicBezTo>
                    <a:pt x="3968" y="1285"/>
                    <a:pt x="11480" y="1001"/>
                    <a:pt x="16946" y="1261"/>
                  </a:cubicBezTo>
                  <a:close/>
                  <a:moveTo>
                    <a:pt x="1250" y="3339"/>
                  </a:moveTo>
                  <a:cubicBezTo>
                    <a:pt x="1937" y="4166"/>
                    <a:pt x="2712" y="5087"/>
                    <a:pt x="3311" y="6008"/>
                  </a:cubicBezTo>
                  <a:cubicBezTo>
                    <a:pt x="3910" y="6929"/>
                    <a:pt x="4962" y="8205"/>
                    <a:pt x="5795" y="9197"/>
                  </a:cubicBezTo>
                  <a:lnTo>
                    <a:pt x="6146" y="9645"/>
                  </a:lnTo>
                  <a:cubicBezTo>
                    <a:pt x="4198" y="12116"/>
                    <a:pt x="2477" y="15018"/>
                    <a:pt x="1031" y="18266"/>
                  </a:cubicBezTo>
                  <a:cubicBezTo>
                    <a:pt x="563" y="15101"/>
                    <a:pt x="520" y="5488"/>
                    <a:pt x="1250" y="3339"/>
                  </a:cubicBezTo>
                  <a:close/>
                  <a:moveTo>
                    <a:pt x="1499" y="19352"/>
                  </a:moveTo>
                  <a:cubicBezTo>
                    <a:pt x="1806" y="17581"/>
                    <a:pt x="5474" y="11794"/>
                    <a:pt x="6731" y="10401"/>
                  </a:cubicBezTo>
                  <a:cubicBezTo>
                    <a:pt x="7585" y="11843"/>
                    <a:pt x="8720" y="12768"/>
                    <a:pt x="9946" y="13023"/>
                  </a:cubicBezTo>
                  <a:lnTo>
                    <a:pt x="10194" y="13023"/>
                  </a:lnTo>
                  <a:cubicBezTo>
                    <a:pt x="11543" y="12537"/>
                    <a:pt x="12765" y="11381"/>
                    <a:pt x="13687" y="9716"/>
                  </a:cubicBezTo>
                  <a:cubicBezTo>
                    <a:pt x="15888" y="11864"/>
                    <a:pt x="17882" y="14522"/>
                    <a:pt x="19606" y="17604"/>
                  </a:cubicBezTo>
                  <a:cubicBezTo>
                    <a:pt x="17121" y="19022"/>
                    <a:pt x="3705" y="20273"/>
                    <a:pt x="1484" y="19352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200" name="Freeform 672"/>
            <p:cNvSpPr/>
            <p:nvPr/>
          </p:nvSpPr>
          <p:spPr>
            <a:xfrm rot="667436">
              <a:off x="2510125" y="1675677"/>
              <a:ext cx="382455" cy="507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96" extrusionOk="0">
                  <a:moveTo>
                    <a:pt x="21018" y="3689"/>
                  </a:moveTo>
                  <a:cubicBezTo>
                    <a:pt x="19636" y="1343"/>
                    <a:pt x="16020" y="-204"/>
                    <a:pt x="14384" y="22"/>
                  </a:cubicBezTo>
                  <a:cubicBezTo>
                    <a:pt x="14091" y="56"/>
                    <a:pt x="13831" y="182"/>
                    <a:pt x="13670" y="369"/>
                  </a:cubicBezTo>
                  <a:cubicBezTo>
                    <a:pt x="11751" y="2011"/>
                    <a:pt x="9988" y="3753"/>
                    <a:pt x="8395" y="5583"/>
                  </a:cubicBezTo>
                  <a:cubicBezTo>
                    <a:pt x="7467" y="4984"/>
                    <a:pt x="6193" y="4793"/>
                    <a:pt x="5032" y="5079"/>
                  </a:cubicBezTo>
                  <a:cubicBezTo>
                    <a:pt x="4571" y="5270"/>
                    <a:pt x="4065" y="5739"/>
                    <a:pt x="4364" y="6816"/>
                  </a:cubicBezTo>
                  <a:cubicBezTo>
                    <a:pt x="5105" y="8279"/>
                    <a:pt x="6345" y="9567"/>
                    <a:pt x="7958" y="10553"/>
                  </a:cubicBezTo>
                  <a:cubicBezTo>
                    <a:pt x="5953" y="12551"/>
                    <a:pt x="1047" y="17608"/>
                    <a:pt x="1047" y="17660"/>
                  </a:cubicBezTo>
                  <a:cubicBezTo>
                    <a:pt x="1039" y="17706"/>
                    <a:pt x="1039" y="17753"/>
                    <a:pt x="1047" y="17799"/>
                  </a:cubicBezTo>
                  <a:cubicBezTo>
                    <a:pt x="1047" y="17799"/>
                    <a:pt x="172" y="20075"/>
                    <a:pt x="10" y="20892"/>
                  </a:cubicBezTo>
                  <a:cubicBezTo>
                    <a:pt x="-29" y="21044"/>
                    <a:pt x="52" y="21200"/>
                    <a:pt x="218" y="21292"/>
                  </a:cubicBezTo>
                  <a:cubicBezTo>
                    <a:pt x="321" y="21358"/>
                    <a:pt x="451" y="21395"/>
                    <a:pt x="586" y="21396"/>
                  </a:cubicBezTo>
                  <a:lnTo>
                    <a:pt x="794" y="21396"/>
                  </a:lnTo>
                  <a:cubicBezTo>
                    <a:pt x="2047" y="20845"/>
                    <a:pt x="3142" y="20113"/>
                    <a:pt x="4018" y="19241"/>
                  </a:cubicBezTo>
                  <a:cubicBezTo>
                    <a:pt x="4571" y="18616"/>
                    <a:pt x="9017" y="13541"/>
                    <a:pt x="10169" y="11995"/>
                  </a:cubicBezTo>
                  <a:cubicBezTo>
                    <a:pt x="11570" y="12900"/>
                    <a:pt x="13249" y="13527"/>
                    <a:pt x="15052" y="13819"/>
                  </a:cubicBezTo>
                  <a:lnTo>
                    <a:pt x="15237" y="13819"/>
                  </a:lnTo>
                  <a:cubicBezTo>
                    <a:pt x="16032" y="13897"/>
                    <a:pt x="16796" y="13562"/>
                    <a:pt x="17102" y="13003"/>
                  </a:cubicBezTo>
                  <a:cubicBezTo>
                    <a:pt x="17346" y="12021"/>
                    <a:pt x="16850" y="11017"/>
                    <a:pt x="15812" y="10396"/>
                  </a:cubicBezTo>
                  <a:cubicBezTo>
                    <a:pt x="16987" y="9301"/>
                    <a:pt x="18116" y="8172"/>
                    <a:pt x="19244" y="7060"/>
                  </a:cubicBezTo>
                  <a:cubicBezTo>
                    <a:pt x="19843" y="6469"/>
                    <a:pt x="20419" y="5878"/>
                    <a:pt x="21018" y="5322"/>
                  </a:cubicBezTo>
                  <a:cubicBezTo>
                    <a:pt x="21018" y="5322"/>
                    <a:pt x="21018" y="5322"/>
                    <a:pt x="21018" y="5322"/>
                  </a:cubicBezTo>
                  <a:cubicBezTo>
                    <a:pt x="21571" y="4801"/>
                    <a:pt x="21294" y="4175"/>
                    <a:pt x="21018" y="3689"/>
                  </a:cubicBezTo>
                  <a:close/>
                  <a:moveTo>
                    <a:pt x="15559" y="995"/>
                  </a:moveTo>
                  <a:cubicBezTo>
                    <a:pt x="17485" y="1550"/>
                    <a:pt x="19058" y="2637"/>
                    <a:pt x="19959" y="4036"/>
                  </a:cubicBezTo>
                  <a:cubicBezTo>
                    <a:pt x="20043" y="4176"/>
                    <a:pt x="20113" y="4322"/>
                    <a:pt x="20166" y="4470"/>
                  </a:cubicBezTo>
                  <a:cubicBezTo>
                    <a:pt x="17960" y="3611"/>
                    <a:pt x="16039" y="2387"/>
                    <a:pt x="14545" y="891"/>
                  </a:cubicBezTo>
                  <a:lnTo>
                    <a:pt x="14730" y="891"/>
                  </a:lnTo>
                  <a:cubicBezTo>
                    <a:pt x="15012" y="890"/>
                    <a:pt x="15292" y="925"/>
                    <a:pt x="15559" y="995"/>
                  </a:cubicBezTo>
                  <a:close/>
                  <a:moveTo>
                    <a:pt x="3074" y="18668"/>
                  </a:moveTo>
                  <a:cubicBezTo>
                    <a:pt x="2568" y="19151"/>
                    <a:pt x="2005" y="19599"/>
                    <a:pt x="1393" y="20006"/>
                  </a:cubicBezTo>
                  <a:cubicBezTo>
                    <a:pt x="1646" y="19241"/>
                    <a:pt x="1991" y="18268"/>
                    <a:pt x="2084" y="18112"/>
                  </a:cubicBezTo>
                  <a:cubicBezTo>
                    <a:pt x="2636" y="17538"/>
                    <a:pt x="6921" y="13037"/>
                    <a:pt x="8833" y="11161"/>
                  </a:cubicBezTo>
                  <a:lnTo>
                    <a:pt x="9247" y="11421"/>
                  </a:lnTo>
                  <a:cubicBezTo>
                    <a:pt x="8487" y="12464"/>
                    <a:pt x="4594" y="16947"/>
                    <a:pt x="3074" y="18668"/>
                  </a:cubicBezTo>
                  <a:close/>
                  <a:moveTo>
                    <a:pt x="16020" y="12638"/>
                  </a:moveTo>
                  <a:cubicBezTo>
                    <a:pt x="16020" y="12829"/>
                    <a:pt x="15628" y="12898"/>
                    <a:pt x="15098" y="12898"/>
                  </a:cubicBezTo>
                  <a:cubicBezTo>
                    <a:pt x="12795" y="12812"/>
                    <a:pt x="6023" y="8676"/>
                    <a:pt x="5470" y="6625"/>
                  </a:cubicBezTo>
                  <a:cubicBezTo>
                    <a:pt x="5470" y="6434"/>
                    <a:pt x="5308" y="5965"/>
                    <a:pt x="5585" y="5843"/>
                  </a:cubicBezTo>
                  <a:cubicBezTo>
                    <a:pt x="5861" y="5722"/>
                    <a:pt x="7036" y="5930"/>
                    <a:pt x="7888" y="6365"/>
                  </a:cubicBezTo>
                  <a:cubicBezTo>
                    <a:pt x="7888" y="6538"/>
                    <a:pt x="7681" y="6712"/>
                    <a:pt x="7589" y="6869"/>
                  </a:cubicBezTo>
                  <a:cubicBezTo>
                    <a:pt x="7543" y="6964"/>
                    <a:pt x="7543" y="7069"/>
                    <a:pt x="7589" y="7164"/>
                  </a:cubicBezTo>
                  <a:cubicBezTo>
                    <a:pt x="8872" y="9320"/>
                    <a:pt x="11437" y="10887"/>
                    <a:pt x="14499" y="11387"/>
                  </a:cubicBezTo>
                  <a:lnTo>
                    <a:pt x="14637" y="11387"/>
                  </a:lnTo>
                  <a:cubicBezTo>
                    <a:pt x="14802" y="11386"/>
                    <a:pt x="14959" y="11336"/>
                    <a:pt x="15075" y="11248"/>
                  </a:cubicBezTo>
                  <a:cubicBezTo>
                    <a:pt x="15144" y="11168"/>
                    <a:pt x="15222" y="11093"/>
                    <a:pt x="15306" y="11022"/>
                  </a:cubicBezTo>
                  <a:cubicBezTo>
                    <a:pt x="15848" y="11454"/>
                    <a:pt x="16110" y="12046"/>
                    <a:pt x="16020" y="12638"/>
                  </a:cubicBezTo>
                  <a:close/>
                  <a:moveTo>
                    <a:pt x="18323" y="6486"/>
                  </a:moveTo>
                  <a:cubicBezTo>
                    <a:pt x="17010" y="7824"/>
                    <a:pt x="15651" y="9197"/>
                    <a:pt x="14223" y="10466"/>
                  </a:cubicBezTo>
                  <a:cubicBezTo>
                    <a:pt x="11792" y="9961"/>
                    <a:pt x="9763" y="8696"/>
                    <a:pt x="8648" y="6990"/>
                  </a:cubicBezTo>
                  <a:cubicBezTo>
                    <a:pt x="10114" y="5022"/>
                    <a:pt x="11859" y="3181"/>
                    <a:pt x="13854" y="1499"/>
                  </a:cubicBezTo>
                  <a:cubicBezTo>
                    <a:pt x="15365" y="2994"/>
                    <a:pt x="17271" y="4237"/>
                    <a:pt x="19452" y="5148"/>
                  </a:cubicBezTo>
                  <a:lnTo>
                    <a:pt x="19590" y="5148"/>
                  </a:lnTo>
                  <a:cubicBezTo>
                    <a:pt x="19175" y="5652"/>
                    <a:pt x="18761" y="6069"/>
                    <a:pt x="18323" y="6486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201" name="Freeform 619"/>
            <p:cNvSpPr/>
            <p:nvPr/>
          </p:nvSpPr>
          <p:spPr>
            <a:xfrm rot="667436">
              <a:off x="539199" y="2164453"/>
              <a:ext cx="434245" cy="44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1" extrusionOk="0">
                  <a:moveTo>
                    <a:pt x="20707" y="16"/>
                  </a:moveTo>
                  <a:cubicBezTo>
                    <a:pt x="15559" y="2027"/>
                    <a:pt x="862" y="10159"/>
                    <a:pt x="249" y="10498"/>
                  </a:cubicBezTo>
                  <a:cubicBezTo>
                    <a:pt x="236" y="10505"/>
                    <a:pt x="261" y="10572"/>
                    <a:pt x="249" y="10581"/>
                  </a:cubicBezTo>
                  <a:cubicBezTo>
                    <a:pt x="18" y="10738"/>
                    <a:pt x="-83" y="11021"/>
                    <a:pt x="79" y="11246"/>
                  </a:cubicBezTo>
                  <a:cubicBezTo>
                    <a:pt x="1438" y="12636"/>
                    <a:pt x="3029" y="13838"/>
                    <a:pt x="4767" y="14740"/>
                  </a:cubicBezTo>
                  <a:cubicBezTo>
                    <a:pt x="5008" y="16900"/>
                    <a:pt x="5399" y="19042"/>
                    <a:pt x="5960" y="21145"/>
                  </a:cubicBezTo>
                  <a:cubicBezTo>
                    <a:pt x="5969" y="21187"/>
                    <a:pt x="6026" y="21191"/>
                    <a:pt x="6046" y="21228"/>
                  </a:cubicBezTo>
                  <a:cubicBezTo>
                    <a:pt x="6054" y="21267"/>
                    <a:pt x="5942" y="21274"/>
                    <a:pt x="5960" y="21311"/>
                  </a:cubicBezTo>
                  <a:cubicBezTo>
                    <a:pt x="6025" y="21420"/>
                    <a:pt x="6184" y="21437"/>
                    <a:pt x="6301" y="21478"/>
                  </a:cubicBezTo>
                  <a:cubicBezTo>
                    <a:pt x="6360" y="21498"/>
                    <a:pt x="6407" y="21562"/>
                    <a:pt x="6472" y="21561"/>
                  </a:cubicBezTo>
                  <a:lnTo>
                    <a:pt x="6727" y="21561"/>
                  </a:lnTo>
                  <a:cubicBezTo>
                    <a:pt x="8295" y="20668"/>
                    <a:pt x="9735" y="19662"/>
                    <a:pt x="11160" y="18566"/>
                  </a:cubicBezTo>
                  <a:cubicBezTo>
                    <a:pt x="11726" y="18166"/>
                    <a:pt x="12168" y="17802"/>
                    <a:pt x="12439" y="17651"/>
                  </a:cubicBezTo>
                  <a:cubicBezTo>
                    <a:pt x="13110" y="17945"/>
                    <a:pt x="14338" y="18566"/>
                    <a:pt x="14399" y="18566"/>
                  </a:cubicBezTo>
                  <a:cubicBezTo>
                    <a:pt x="14466" y="18583"/>
                    <a:pt x="14588" y="18583"/>
                    <a:pt x="14655" y="18566"/>
                  </a:cubicBezTo>
                  <a:cubicBezTo>
                    <a:pt x="14688" y="18572"/>
                    <a:pt x="14706" y="18572"/>
                    <a:pt x="14740" y="18566"/>
                  </a:cubicBezTo>
                  <a:cubicBezTo>
                    <a:pt x="14879" y="18516"/>
                    <a:pt x="14954" y="18371"/>
                    <a:pt x="14996" y="18234"/>
                  </a:cubicBezTo>
                  <a:cubicBezTo>
                    <a:pt x="15425" y="17059"/>
                    <a:pt x="16115" y="15483"/>
                    <a:pt x="16871" y="13492"/>
                  </a:cubicBezTo>
                  <a:cubicBezTo>
                    <a:pt x="18683" y="9281"/>
                    <a:pt x="20211" y="4912"/>
                    <a:pt x="21474" y="516"/>
                  </a:cubicBezTo>
                  <a:cubicBezTo>
                    <a:pt x="21517" y="288"/>
                    <a:pt x="21431" y="119"/>
                    <a:pt x="21218" y="16"/>
                  </a:cubicBezTo>
                  <a:cubicBezTo>
                    <a:pt x="21097" y="-38"/>
                    <a:pt x="20999" y="63"/>
                    <a:pt x="20877" y="100"/>
                  </a:cubicBezTo>
                  <a:cubicBezTo>
                    <a:pt x="20804" y="93"/>
                    <a:pt x="20779" y="-9"/>
                    <a:pt x="20707" y="16"/>
                  </a:cubicBezTo>
                  <a:close/>
                  <a:moveTo>
                    <a:pt x="19172" y="1680"/>
                  </a:moveTo>
                  <a:cubicBezTo>
                    <a:pt x="16361" y="4439"/>
                    <a:pt x="13371" y="7029"/>
                    <a:pt x="10222" y="9416"/>
                  </a:cubicBezTo>
                  <a:cubicBezTo>
                    <a:pt x="8241" y="10989"/>
                    <a:pt x="6395" y="12483"/>
                    <a:pt x="5108" y="13658"/>
                  </a:cubicBezTo>
                  <a:cubicBezTo>
                    <a:pt x="3739" y="12925"/>
                    <a:pt x="2427" y="12106"/>
                    <a:pt x="1272" y="11080"/>
                  </a:cubicBezTo>
                  <a:lnTo>
                    <a:pt x="1272" y="10997"/>
                  </a:lnTo>
                  <a:cubicBezTo>
                    <a:pt x="3683" y="9662"/>
                    <a:pt x="13718" y="4129"/>
                    <a:pt x="19172" y="1680"/>
                  </a:cubicBezTo>
                  <a:close/>
                  <a:moveTo>
                    <a:pt x="20110" y="2346"/>
                  </a:moveTo>
                  <a:cubicBezTo>
                    <a:pt x="19027" y="5512"/>
                    <a:pt x="17387" y="9651"/>
                    <a:pt x="16019" y="13076"/>
                  </a:cubicBezTo>
                  <a:cubicBezTo>
                    <a:pt x="15344" y="14729"/>
                    <a:pt x="14743" y="16184"/>
                    <a:pt x="14314" y="17319"/>
                  </a:cubicBezTo>
                  <a:cubicBezTo>
                    <a:pt x="13170" y="16861"/>
                    <a:pt x="10431" y="15643"/>
                    <a:pt x="8858" y="14906"/>
                  </a:cubicBezTo>
                  <a:cubicBezTo>
                    <a:pt x="10513" y="13074"/>
                    <a:pt x="16413" y="6408"/>
                    <a:pt x="20110" y="2346"/>
                  </a:cubicBezTo>
                  <a:close/>
                  <a:moveTo>
                    <a:pt x="15081" y="6422"/>
                  </a:moveTo>
                  <a:cubicBezTo>
                    <a:pt x="11763" y="10151"/>
                    <a:pt x="7580" y="14823"/>
                    <a:pt x="7580" y="14823"/>
                  </a:cubicBezTo>
                  <a:cubicBezTo>
                    <a:pt x="7551" y="14875"/>
                    <a:pt x="7586" y="14932"/>
                    <a:pt x="7580" y="14989"/>
                  </a:cubicBezTo>
                  <a:cubicBezTo>
                    <a:pt x="7314" y="16583"/>
                    <a:pt x="6969" y="18346"/>
                    <a:pt x="6642" y="19481"/>
                  </a:cubicBezTo>
                  <a:cubicBezTo>
                    <a:pt x="6216" y="17841"/>
                    <a:pt x="5942" y="16175"/>
                    <a:pt x="5790" y="14490"/>
                  </a:cubicBezTo>
                  <a:cubicBezTo>
                    <a:pt x="7065" y="13326"/>
                    <a:pt x="8899" y="11820"/>
                    <a:pt x="10819" y="10248"/>
                  </a:cubicBezTo>
                  <a:cubicBezTo>
                    <a:pt x="12382" y="9126"/>
                    <a:pt x="13635" y="7679"/>
                    <a:pt x="15081" y="6422"/>
                  </a:cubicBezTo>
                  <a:close/>
                  <a:moveTo>
                    <a:pt x="8347" y="15821"/>
                  </a:moveTo>
                  <a:cubicBezTo>
                    <a:pt x="9295" y="16284"/>
                    <a:pt x="10071" y="16584"/>
                    <a:pt x="11330" y="17152"/>
                  </a:cubicBezTo>
                  <a:cubicBezTo>
                    <a:pt x="11074" y="17334"/>
                    <a:pt x="10913" y="17485"/>
                    <a:pt x="10563" y="17734"/>
                  </a:cubicBezTo>
                  <a:cubicBezTo>
                    <a:pt x="9475" y="18572"/>
                    <a:pt x="8330" y="19349"/>
                    <a:pt x="7154" y="20064"/>
                  </a:cubicBezTo>
                  <a:cubicBezTo>
                    <a:pt x="7652" y="18922"/>
                    <a:pt x="8076" y="17392"/>
                    <a:pt x="8347" y="15821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202" name="Freeform 586"/>
            <p:cNvSpPr/>
            <p:nvPr/>
          </p:nvSpPr>
          <p:spPr>
            <a:xfrm rot="667436">
              <a:off x="1645553" y="586934"/>
              <a:ext cx="497013" cy="32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22" extrusionOk="0">
                  <a:moveTo>
                    <a:pt x="20979" y="5928"/>
                  </a:moveTo>
                  <a:cubicBezTo>
                    <a:pt x="20979" y="5928"/>
                    <a:pt x="20979" y="5928"/>
                    <a:pt x="20912" y="5794"/>
                  </a:cubicBezTo>
                  <a:cubicBezTo>
                    <a:pt x="20918" y="5649"/>
                    <a:pt x="20918" y="5504"/>
                    <a:pt x="20912" y="5359"/>
                  </a:cubicBezTo>
                  <a:cubicBezTo>
                    <a:pt x="20437" y="1850"/>
                    <a:pt x="18221" y="-474"/>
                    <a:pt x="15880" y="82"/>
                  </a:cubicBezTo>
                  <a:cubicBezTo>
                    <a:pt x="13352" y="434"/>
                    <a:pt x="11845" y="4019"/>
                    <a:pt x="10947" y="6163"/>
                  </a:cubicBezTo>
                  <a:lnTo>
                    <a:pt x="10603" y="6933"/>
                  </a:lnTo>
                  <a:cubicBezTo>
                    <a:pt x="10404" y="6833"/>
                    <a:pt x="10016" y="6582"/>
                    <a:pt x="9650" y="6364"/>
                  </a:cubicBezTo>
                  <a:cubicBezTo>
                    <a:pt x="8669" y="5669"/>
                    <a:pt x="7649" y="5109"/>
                    <a:pt x="6602" y="4689"/>
                  </a:cubicBezTo>
                  <a:cubicBezTo>
                    <a:pt x="3950" y="4017"/>
                    <a:pt x="1349" y="6237"/>
                    <a:pt x="361" y="10016"/>
                  </a:cubicBezTo>
                  <a:cubicBezTo>
                    <a:pt x="44" y="11128"/>
                    <a:pt x="-67" y="12350"/>
                    <a:pt x="39" y="13550"/>
                  </a:cubicBezTo>
                  <a:cubicBezTo>
                    <a:pt x="39" y="13550"/>
                    <a:pt x="39" y="13550"/>
                    <a:pt x="39" y="13550"/>
                  </a:cubicBezTo>
                  <a:cubicBezTo>
                    <a:pt x="162" y="16019"/>
                    <a:pt x="1044" y="18259"/>
                    <a:pt x="2423" y="19598"/>
                  </a:cubicBezTo>
                  <a:cubicBezTo>
                    <a:pt x="3406" y="20594"/>
                    <a:pt x="4564" y="21125"/>
                    <a:pt x="5748" y="21122"/>
                  </a:cubicBezTo>
                  <a:cubicBezTo>
                    <a:pt x="6503" y="21126"/>
                    <a:pt x="7253" y="20933"/>
                    <a:pt x="7965" y="20552"/>
                  </a:cubicBezTo>
                  <a:cubicBezTo>
                    <a:pt x="9815" y="19377"/>
                    <a:pt x="11442" y="17523"/>
                    <a:pt x="12698" y="15159"/>
                  </a:cubicBezTo>
                  <a:cubicBezTo>
                    <a:pt x="13618" y="15410"/>
                    <a:pt x="16656" y="16097"/>
                    <a:pt x="18341" y="14539"/>
                  </a:cubicBezTo>
                  <a:cubicBezTo>
                    <a:pt x="20646" y="12478"/>
                    <a:pt x="21533" y="9563"/>
                    <a:pt x="20979" y="5928"/>
                  </a:cubicBezTo>
                  <a:close/>
                  <a:moveTo>
                    <a:pt x="871" y="10300"/>
                  </a:moveTo>
                  <a:cubicBezTo>
                    <a:pt x="1758" y="6892"/>
                    <a:pt x="4099" y="4882"/>
                    <a:pt x="6491" y="5476"/>
                  </a:cubicBezTo>
                  <a:cubicBezTo>
                    <a:pt x="7503" y="5906"/>
                    <a:pt x="8490" y="6467"/>
                    <a:pt x="9439" y="7151"/>
                  </a:cubicBezTo>
                  <a:lnTo>
                    <a:pt x="10071" y="7536"/>
                  </a:lnTo>
                  <a:cubicBezTo>
                    <a:pt x="10071" y="7536"/>
                    <a:pt x="10071" y="7536"/>
                    <a:pt x="10071" y="7536"/>
                  </a:cubicBezTo>
                  <a:cubicBezTo>
                    <a:pt x="10637" y="7838"/>
                    <a:pt x="11180" y="8240"/>
                    <a:pt x="11767" y="8608"/>
                  </a:cubicBezTo>
                  <a:cubicBezTo>
                    <a:pt x="12919" y="9535"/>
                    <a:pt x="14181" y="10105"/>
                    <a:pt x="15481" y="10284"/>
                  </a:cubicBezTo>
                  <a:cubicBezTo>
                    <a:pt x="16237" y="10298"/>
                    <a:pt x="16970" y="9893"/>
                    <a:pt x="17542" y="9145"/>
                  </a:cubicBezTo>
                  <a:cubicBezTo>
                    <a:pt x="17720" y="8914"/>
                    <a:pt x="17874" y="8642"/>
                    <a:pt x="17997" y="8340"/>
                  </a:cubicBezTo>
                  <a:cubicBezTo>
                    <a:pt x="18275" y="7716"/>
                    <a:pt x="18390" y="6958"/>
                    <a:pt x="18318" y="6213"/>
                  </a:cubicBezTo>
                  <a:cubicBezTo>
                    <a:pt x="18166" y="5035"/>
                    <a:pt x="17608" y="4070"/>
                    <a:pt x="16855" y="3684"/>
                  </a:cubicBezTo>
                  <a:cubicBezTo>
                    <a:pt x="16527" y="3490"/>
                    <a:pt x="16172" y="3432"/>
                    <a:pt x="15824" y="3516"/>
                  </a:cubicBezTo>
                  <a:cubicBezTo>
                    <a:pt x="14549" y="3818"/>
                    <a:pt x="13507" y="5895"/>
                    <a:pt x="12776" y="7402"/>
                  </a:cubicBezTo>
                  <a:lnTo>
                    <a:pt x="12421" y="8089"/>
                  </a:lnTo>
                  <a:lnTo>
                    <a:pt x="11124" y="7218"/>
                  </a:lnTo>
                  <a:lnTo>
                    <a:pt x="11412" y="6548"/>
                  </a:lnTo>
                  <a:cubicBezTo>
                    <a:pt x="12255" y="4538"/>
                    <a:pt x="13629" y="1188"/>
                    <a:pt x="15935" y="853"/>
                  </a:cubicBezTo>
                  <a:cubicBezTo>
                    <a:pt x="17994" y="376"/>
                    <a:pt x="19940" y="2413"/>
                    <a:pt x="20369" y="5493"/>
                  </a:cubicBezTo>
                  <a:cubicBezTo>
                    <a:pt x="20602" y="7989"/>
                    <a:pt x="18939" y="11121"/>
                    <a:pt x="17354" y="12193"/>
                  </a:cubicBezTo>
                  <a:cubicBezTo>
                    <a:pt x="16085" y="12862"/>
                    <a:pt x="14709" y="12915"/>
                    <a:pt x="13419" y="12344"/>
                  </a:cubicBezTo>
                  <a:cubicBezTo>
                    <a:pt x="13042" y="12244"/>
                    <a:pt x="12665" y="12143"/>
                    <a:pt x="12310" y="12076"/>
                  </a:cubicBezTo>
                  <a:cubicBezTo>
                    <a:pt x="12310" y="12076"/>
                    <a:pt x="12310" y="12076"/>
                    <a:pt x="12310" y="12076"/>
                  </a:cubicBezTo>
                  <a:cubicBezTo>
                    <a:pt x="11590" y="11741"/>
                    <a:pt x="10858" y="11339"/>
                    <a:pt x="10093" y="10954"/>
                  </a:cubicBezTo>
                  <a:lnTo>
                    <a:pt x="9373" y="10552"/>
                  </a:lnTo>
                  <a:cubicBezTo>
                    <a:pt x="8961" y="10309"/>
                    <a:pt x="8561" y="10024"/>
                    <a:pt x="8176" y="9697"/>
                  </a:cubicBezTo>
                  <a:cubicBezTo>
                    <a:pt x="7413" y="8960"/>
                    <a:pt x="6540" y="8522"/>
                    <a:pt x="5637" y="8424"/>
                  </a:cubicBezTo>
                  <a:cubicBezTo>
                    <a:pt x="4730" y="8462"/>
                    <a:pt x="3874" y="9069"/>
                    <a:pt x="3276" y="10099"/>
                  </a:cubicBezTo>
                  <a:cubicBezTo>
                    <a:pt x="2886" y="10814"/>
                    <a:pt x="2724" y="11751"/>
                    <a:pt x="2833" y="12662"/>
                  </a:cubicBezTo>
                  <a:cubicBezTo>
                    <a:pt x="2928" y="13890"/>
                    <a:pt x="3546" y="14878"/>
                    <a:pt x="4351" y="15091"/>
                  </a:cubicBezTo>
                  <a:cubicBezTo>
                    <a:pt x="4539" y="15118"/>
                    <a:pt x="4729" y="15118"/>
                    <a:pt x="4917" y="15091"/>
                  </a:cubicBezTo>
                  <a:cubicBezTo>
                    <a:pt x="6740" y="14883"/>
                    <a:pt x="8433" y="13580"/>
                    <a:pt x="9617" y="11473"/>
                  </a:cubicBezTo>
                  <a:lnTo>
                    <a:pt x="9905" y="11641"/>
                  </a:lnTo>
                  <a:cubicBezTo>
                    <a:pt x="10426" y="11925"/>
                    <a:pt x="11013" y="12210"/>
                    <a:pt x="11501" y="12478"/>
                  </a:cubicBezTo>
                  <a:cubicBezTo>
                    <a:pt x="10710" y="13983"/>
                    <a:pt x="9781" y="15309"/>
                    <a:pt x="8741" y="16415"/>
                  </a:cubicBezTo>
                  <a:cubicBezTo>
                    <a:pt x="6413" y="18793"/>
                    <a:pt x="4207" y="18978"/>
                    <a:pt x="2168" y="16984"/>
                  </a:cubicBezTo>
                  <a:cubicBezTo>
                    <a:pt x="651" y="15605"/>
                    <a:pt x="87" y="12699"/>
                    <a:pt x="871" y="10300"/>
                  </a:cubicBezTo>
                  <a:close/>
                  <a:moveTo>
                    <a:pt x="15736" y="4387"/>
                  </a:moveTo>
                  <a:cubicBezTo>
                    <a:pt x="15822" y="4745"/>
                    <a:pt x="15933" y="5088"/>
                    <a:pt x="16068" y="5409"/>
                  </a:cubicBezTo>
                  <a:cubicBezTo>
                    <a:pt x="15870" y="5415"/>
                    <a:pt x="15674" y="5478"/>
                    <a:pt x="15492" y="5593"/>
                  </a:cubicBezTo>
                  <a:cubicBezTo>
                    <a:pt x="15415" y="5639"/>
                    <a:pt x="15340" y="5695"/>
                    <a:pt x="15270" y="5761"/>
                  </a:cubicBezTo>
                  <a:cubicBezTo>
                    <a:pt x="15270" y="5761"/>
                    <a:pt x="15270" y="5761"/>
                    <a:pt x="15270" y="5660"/>
                  </a:cubicBezTo>
                  <a:lnTo>
                    <a:pt x="14782" y="5242"/>
                  </a:lnTo>
                  <a:cubicBezTo>
                    <a:pt x="15054" y="4852"/>
                    <a:pt x="15379" y="4560"/>
                    <a:pt x="15736" y="4387"/>
                  </a:cubicBezTo>
                  <a:close/>
                  <a:moveTo>
                    <a:pt x="15736" y="6364"/>
                  </a:moveTo>
                  <a:cubicBezTo>
                    <a:pt x="16341" y="6109"/>
                    <a:pt x="16990" y="6329"/>
                    <a:pt x="17465" y="6950"/>
                  </a:cubicBezTo>
                  <a:cubicBezTo>
                    <a:pt x="17648" y="7211"/>
                    <a:pt x="17685" y="7631"/>
                    <a:pt x="17554" y="7955"/>
                  </a:cubicBezTo>
                  <a:cubicBezTo>
                    <a:pt x="17465" y="8157"/>
                    <a:pt x="17356" y="8338"/>
                    <a:pt x="17232" y="8491"/>
                  </a:cubicBezTo>
                  <a:cubicBezTo>
                    <a:pt x="16225" y="9582"/>
                    <a:pt x="14901" y="9737"/>
                    <a:pt x="13796" y="8893"/>
                  </a:cubicBezTo>
                  <a:cubicBezTo>
                    <a:pt x="14296" y="7842"/>
                    <a:pt x="14948" y="6977"/>
                    <a:pt x="15702" y="6364"/>
                  </a:cubicBezTo>
                  <a:close/>
                  <a:moveTo>
                    <a:pt x="16744" y="5510"/>
                  </a:moveTo>
                  <a:cubicBezTo>
                    <a:pt x="16744" y="5510"/>
                    <a:pt x="16744" y="5409"/>
                    <a:pt x="16744" y="5376"/>
                  </a:cubicBezTo>
                  <a:lnTo>
                    <a:pt x="16744" y="5258"/>
                  </a:lnTo>
                  <a:cubicBezTo>
                    <a:pt x="16617" y="4963"/>
                    <a:pt x="16502" y="4655"/>
                    <a:pt x="16401" y="4337"/>
                  </a:cubicBezTo>
                  <a:cubicBezTo>
                    <a:pt x="16525" y="4346"/>
                    <a:pt x="16648" y="4380"/>
                    <a:pt x="16766" y="4437"/>
                  </a:cubicBezTo>
                  <a:cubicBezTo>
                    <a:pt x="17330" y="4721"/>
                    <a:pt x="17752" y="5435"/>
                    <a:pt x="17875" y="6314"/>
                  </a:cubicBezTo>
                  <a:cubicBezTo>
                    <a:pt x="17548" y="5879"/>
                    <a:pt x="17143" y="5599"/>
                    <a:pt x="16711" y="5510"/>
                  </a:cubicBezTo>
                  <a:close/>
                  <a:moveTo>
                    <a:pt x="14350" y="5828"/>
                  </a:moveTo>
                  <a:cubicBezTo>
                    <a:pt x="14495" y="5978"/>
                    <a:pt x="14647" y="6112"/>
                    <a:pt x="14804" y="6230"/>
                  </a:cubicBezTo>
                  <a:cubicBezTo>
                    <a:pt x="14537" y="6524"/>
                    <a:pt x="14281" y="6843"/>
                    <a:pt x="14040" y="7185"/>
                  </a:cubicBezTo>
                  <a:cubicBezTo>
                    <a:pt x="14040" y="7185"/>
                    <a:pt x="14040" y="7185"/>
                    <a:pt x="14040" y="7185"/>
                  </a:cubicBezTo>
                  <a:cubicBezTo>
                    <a:pt x="13954" y="7093"/>
                    <a:pt x="13861" y="7019"/>
                    <a:pt x="13762" y="6967"/>
                  </a:cubicBezTo>
                  <a:cubicBezTo>
                    <a:pt x="13934" y="6573"/>
                    <a:pt x="14119" y="6193"/>
                    <a:pt x="14317" y="5828"/>
                  </a:cubicBezTo>
                  <a:close/>
                  <a:moveTo>
                    <a:pt x="13241" y="7888"/>
                  </a:moveTo>
                  <a:cubicBezTo>
                    <a:pt x="13282" y="7795"/>
                    <a:pt x="13327" y="7705"/>
                    <a:pt x="13374" y="7620"/>
                  </a:cubicBezTo>
                  <a:cubicBezTo>
                    <a:pt x="13474" y="7635"/>
                    <a:pt x="13569" y="7687"/>
                    <a:pt x="13652" y="7771"/>
                  </a:cubicBezTo>
                  <a:cubicBezTo>
                    <a:pt x="13500" y="8021"/>
                    <a:pt x="13363" y="8290"/>
                    <a:pt x="13241" y="8575"/>
                  </a:cubicBezTo>
                  <a:lnTo>
                    <a:pt x="12975" y="8424"/>
                  </a:lnTo>
                  <a:close/>
                  <a:moveTo>
                    <a:pt x="16766" y="14589"/>
                  </a:moveTo>
                  <a:cubicBezTo>
                    <a:pt x="16656" y="14220"/>
                    <a:pt x="16523" y="13818"/>
                    <a:pt x="16378" y="13416"/>
                  </a:cubicBezTo>
                  <a:cubicBezTo>
                    <a:pt x="16758" y="13335"/>
                    <a:pt x="17130" y="13189"/>
                    <a:pt x="17487" y="12981"/>
                  </a:cubicBezTo>
                  <a:cubicBezTo>
                    <a:pt x="17681" y="13287"/>
                    <a:pt x="17863" y="13612"/>
                    <a:pt x="18030" y="13952"/>
                  </a:cubicBezTo>
                  <a:cubicBezTo>
                    <a:pt x="17627" y="14269"/>
                    <a:pt x="17193" y="14484"/>
                    <a:pt x="16744" y="14589"/>
                  </a:cubicBezTo>
                  <a:close/>
                  <a:moveTo>
                    <a:pt x="8874" y="18944"/>
                  </a:moveTo>
                  <a:lnTo>
                    <a:pt x="8752" y="18743"/>
                  </a:lnTo>
                  <a:cubicBezTo>
                    <a:pt x="8580" y="18430"/>
                    <a:pt x="8386" y="18143"/>
                    <a:pt x="8176" y="17889"/>
                  </a:cubicBezTo>
                  <a:cubicBezTo>
                    <a:pt x="8596" y="17541"/>
                    <a:pt x="9000" y="17150"/>
                    <a:pt x="9384" y="16716"/>
                  </a:cubicBezTo>
                  <a:lnTo>
                    <a:pt x="9628" y="17035"/>
                  </a:lnTo>
                  <a:cubicBezTo>
                    <a:pt x="9787" y="17234"/>
                    <a:pt x="9939" y="17447"/>
                    <a:pt x="10082" y="17671"/>
                  </a:cubicBezTo>
                  <a:cubicBezTo>
                    <a:pt x="10082" y="17671"/>
                    <a:pt x="10149" y="17671"/>
                    <a:pt x="10182" y="17671"/>
                  </a:cubicBezTo>
                  <a:cubicBezTo>
                    <a:pt x="9772" y="18151"/>
                    <a:pt x="9339" y="18582"/>
                    <a:pt x="8885" y="18961"/>
                  </a:cubicBezTo>
                  <a:cubicBezTo>
                    <a:pt x="8885" y="18961"/>
                    <a:pt x="8863" y="18978"/>
                    <a:pt x="8852" y="18944"/>
                  </a:cubicBezTo>
                  <a:close/>
                  <a:moveTo>
                    <a:pt x="10492" y="17118"/>
                  </a:moveTo>
                  <a:cubicBezTo>
                    <a:pt x="10336" y="16857"/>
                    <a:pt x="10166" y="16616"/>
                    <a:pt x="9982" y="16398"/>
                  </a:cubicBezTo>
                  <a:lnTo>
                    <a:pt x="9827" y="16197"/>
                  </a:lnTo>
                  <a:cubicBezTo>
                    <a:pt x="10204" y="15745"/>
                    <a:pt x="10537" y="15293"/>
                    <a:pt x="10836" y="14857"/>
                  </a:cubicBezTo>
                  <a:lnTo>
                    <a:pt x="11036" y="15158"/>
                  </a:lnTo>
                  <a:cubicBezTo>
                    <a:pt x="11196" y="15330"/>
                    <a:pt x="11326" y="15561"/>
                    <a:pt x="11412" y="15829"/>
                  </a:cubicBezTo>
                  <a:cubicBezTo>
                    <a:pt x="11436" y="15886"/>
                    <a:pt x="11466" y="15937"/>
                    <a:pt x="11501" y="15979"/>
                  </a:cubicBezTo>
                  <a:cubicBezTo>
                    <a:pt x="11213" y="16415"/>
                    <a:pt x="10891" y="16867"/>
                    <a:pt x="10537" y="17319"/>
                  </a:cubicBezTo>
                  <a:cubicBezTo>
                    <a:pt x="10526" y="17245"/>
                    <a:pt x="10503" y="17176"/>
                    <a:pt x="10470" y="17118"/>
                  </a:cubicBezTo>
                  <a:close/>
                  <a:moveTo>
                    <a:pt x="11412" y="14522"/>
                  </a:moveTo>
                  <a:cubicBezTo>
                    <a:pt x="11344" y="14441"/>
                    <a:pt x="11281" y="14352"/>
                    <a:pt x="11224" y="14254"/>
                  </a:cubicBezTo>
                  <a:cubicBezTo>
                    <a:pt x="11459" y="13886"/>
                    <a:pt x="11681" y="13501"/>
                    <a:pt x="11889" y="13098"/>
                  </a:cubicBezTo>
                  <a:cubicBezTo>
                    <a:pt x="12005" y="13618"/>
                    <a:pt x="12165" y="14114"/>
                    <a:pt x="12366" y="14572"/>
                  </a:cubicBezTo>
                  <a:lnTo>
                    <a:pt x="11878" y="15376"/>
                  </a:lnTo>
                  <a:cubicBezTo>
                    <a:pt x="11750" y="15051"/>
                    <a:pt x="11585" y="14761"/>
                    <a:pt x="11390" y="14522"/>
                  </a:cubicBezTo>
                  <a:close/>
                  <a:moveTo>
                    <a:pt x="12876" y="14254"/>
                  </a:moveTo>
                  <a:cubicBezTo>
                    <a:pt x="12689" y="13824"/>
                    <a:pt x="12536" y="13363"/>
                    <a:pt x="12421" y="12880"/>
                  </a:cubicBezTo>
                  <a:lnTo>
                    <a:pt x="13330" y="13098"/>
                  </a:lnTo>
                  <a:lnTo>
                    <a:pt x="13663" y="13199"/>
                  </a:lnTo>
                  <a:cubicBezTo>
                    <a:pt x="13663" y="13199"/>
                    <a:pt x="13663" y="13199"/>
                    <a:pt x="13663" y="13199"/>
                  </a:cubicBezTo>
                  <a:cubicBezTo>
                    <a:pt x="13825" y="13717"/>
                    <a:pt x="14026" y="14206"/>
                    <a:pt x="14261" y="14656"/>
                  </a:cubicBezTo>
                  <a:cubicBezTo>
                    <a:pt x="13808" y="14603"/>
                    <a:pt x="13356" y="14513"/>
                    <a:pt x="12909" y="14388"/>
                  </a:cubicBezTo>
                  <a:cubicBezTo>
                    <a:pt x="12887" y="14338"/>
                    <a:pt x="12861" y="14293"/>
                    <a:pt x="12831" y="14254"/>
                  </a:cubicBezTo>
                  <a:close/>
                  <a:moveTo>
                    <a:pt x="7644" y="10133"/>
                  </a:moveTo>
                  <a:cubicBezTo>
                    <a:pt x="7710" y="10459"/>
                    <a:pt x="7799" y="10773"/>
                    <a:pt x="7910" y="11071"/>
                  </a:cubicBezTo>
                  <a:lnTo>
                    <a:pt x="7910" y="11272"/>
                  </a:lnTo>
                  <a:cubicBezTo>
                    <a:pt x="7665" y="11051"/>
                    <a:pt x="7414" y="10850"/>
                    <a:pt x="7156" y="10669"/>
                  </a:cubicBezTo>
                  <a:cubicBezTo>
                    <a:pt x="7080" y="10261"/>
                    <a:pt x="6952" y="9880"/>
                    <a:pt x="6779" y="9547"/>
                  </a:cubicBezTo>
                  <a:cubicBezTo>
                    <a:pt x="7075" y="9715"/>
                    <a:pt x="7363" y="9911"/>
                    <a:pt x="7644" y="10133"/>
                  </a:cubicBezTo>
                  <a:close/>
                  <a:moveTo>
                    <a:pt x="6058" y="9212"/>
                  </a:moveTo>
                  <a:cubicBezTo>
                    <a:pt x="6145" y="9465"/>
                    <a:pt x="6242" y="9711"/>
                    <a:pt x="6347" y="9949"/>
                  </a:cubicBezTo>
                  <a:lnTo>
                    <a:pt x="6491" y="10284"/>
                  </a:lnTo>
                  <a:cubicBezTo>
                    <a:pt x="6131" y="10125"/>
                    <a:pt x="5756" y="10062"/>
                    <a:pt x="5382" y="10099"/>
                  </a:cubicBezTo>
                  <a:lnTo>
                    <a:pt x="5249" y="10099"/>
                  </a:lnTo>
                  <a:cubicBezTo>
                    <a:pt x="5249" y="10099"/>
                    <a:pt x="5249" y="10099"/>
                    <a:pt x="5249" y="9982"/>
                  </a:cubicBezTo>
                  <a:cubicBezTo>
                    <a:pt x="5117" y="9802"/>
                    <a:pt x="4994" y="9606"/>
                    <a:pt x="4883" y="9396"/>
                  </a:cubicBezTo>
                  <a:cubicBezTo>
                    <a:pt x="5149" y="9240"/>
                    <a:pt x="5430" y="9149"/>
                    <a:pt x="5715" y="9128"/>
                  </a:cubicBezTo>
                  <a:lnTo>
                    <a:pt x="5781" y="9128"/>
                  </a:lnTo>
                  <a:cubicBezTo>
                    <a:pt x="5875" y="9150"/>
                    <a:pt x="5968" y="9184"/>
                    <a:pt x="6058" y="9228"/>
                  </a:cubicBezTo>
                  <a:close/>
                  <a:moveTo>
                    <a:pt x="4296" y="9781"/>
                  </a:moveTo>
                  <a:cubicBezTo>
                    <a:pt x="4418" y="9999"/>
                    <a:pt x="4518" y="10183"/>
                    <a:pt x="4617" y="10334"/>
                  </a:cubicBezTo>
                  <a:cubicBezTo>
                    <a:pt x="4150" y="10550"/>
                    <a:pt x="3726" y="10942"/>
                    <a:pt x="3387" y="11473"/>
                  </a:cubicBezTo>
                  <a:cubicBezTo>
                    <a:pt x="3444" y="11135"/>
                    <a:pt x="3550" y="10821"/>
                    <a:pt x="3697" y="10552"/>
                  </a:cubicBezTo>
                  <a:cubicBezTo>
                    <a:pt x="3866" y="10249"/>
                    <a:pt x="4068" y="9994"/>
                    <a:pt x="4296" y="9798"/>
                  </a:cubicBezTo>
                  <a:close/>
                  <a:moveTo>
                    <a:pt x="3575" y="13132"/>
                  </a:moveTo>
                  <a:cubicBezTo>
                    <a:pt x="3540" y="12753"/>
                    <a:pt x="3613" y="12370"/>
                    <a:pt x="3775" y="12076"/>
                  </a:cubicBezTo>
                  <a:cubicBezTo>
                    <a:pt x="4213" y="11428"/>
                    <a:pt x="4783" y="11021"/>
                    <a:pt x="5393" y="10920"/>
                  </a:cubicBezTo>
                  <a:cubicBezTo>
                    <a:pt x="6309" y="10927"/>
                    <a:pt x="7199" y="11380"/>
                    <a:pt x="7932" y="12210"/>
                  </a:cubicBezTo>
                  <a:lnTo>
                    <a:pt x="8164" y="12411"/>
                  </a:lnTo>
                  <a:cubicBezTo>
                    <a:pt x="7110" y="13662"/>
                    <a:pt x="5790" y="14293"/>
                    <a:pt x="4451" y="14187"/>
                  </a:cubicBezTo>
                  <a:cubicBezTo>
                    <a:pt x="4073" y="14097"/>
                    <a:pt x="3744" y="13743"/>
                    <a:pt x="3564" y="13232"/>
                  </a:cubicBezTo>
                  <a:cubicBezTo>
                    <a:pt x="3564" y="13232"/>
                    <a:pt x="3575" y="13182"/>
                    <a:pt x="3575" y="13148"/>
                  </a:cubicBezTo>
                  <a:close/>
                  <a:moveTo>
                    <a:pt x="8641" y="11825"/>
                  </a:moveTo>
                  <a:cubicBezTo>
                    <a:pt x="8653" y="11753"/>
                    <a:pt x="8653" y="11679"/>
                    <a:pt x="8641" y="11607"/>
                  </a:cubicBezTo>
                  <a:cubicBezTo>
                    <a:pt x="8574" y="11300"/>
                    <a:pt x="8488" y="11003"/>
                    <a:pt x="8386" y="10719"/>
                  </a:cubicBezTo>
                  <a:cubicBezTo>
                    <a:pt x="8608" y="10870"/>
                    <a:pt x="8830" y="11038"/>
                    <a:pt x="9051" y="11155"/>
                  </a:cubicBezTo>
                  <a:cubicBezTo>
                    <a:pt x="8928" y="11391"/>
                    <a:pt x="8791" y="11610"/>
                    <a:pt x="8641" y="11808"/>
                  </a:cubicBezTo>
                  <a:close/>
                  <a:moveTo>
                    <a:pt x="1635" y="17420"/>
                  </a:moveTo>
                  <a:lnTo>
                    <a:pt x="1857" y="17671"/>
                  </a:lnTo>
                  <a:cubicBezTo>
                    <a:pt x="2328" y="18139"/>
                    <a:pt x="2839" y="18505"/>
                    <a:pt x="3376" y="18760"/>
                  </a:cubicBezTo>
                  <a:cubicBezTo>
                    <a:pt x="3545" y="19079"/>
                    <a:pt x="3701" y="19415"/>
                    <a:pt x="3841" y="19765"/>
                  </a:cubicBezTo>
                  <a:cubicBezTo>
                    <a:pt x="3451" y="19547"/>
                    <a:pt x="3079" y="19260"/>
                    <a:pt x="2733" y="18911"/>
                  </a:cubicBezTo>
                  <a:cubicBezTo>
                    <a:pt x="2325" y="18496"/>
                    <a:pt x="1956" y="18000"/>
                    <a:pt x="1635" y="17437"/>
                  </a:cubicBezTo>
                  <a:close/>
                  <a:moveTo>
                    <a:pt x="4573" y="20184"/>
                  </a:moveTo>
                  <a:cubicBezTo>
                    <a:pt x="4477" y="19828"/>
                    <a:pt x="4355" y="19491"/>
                    <a:pt x="4207" y="19179"/>
                  </a:cubicBezTo>
                  <a:cubicBezTo>
                    <a:pt x="4475" y="19245"/>
                    <a:pt x="4745" y="19278"/>
                    <a:pt x="5016" y="19279"/>
                  </a:cubicBezTo>
                  <a:lnTo>
                    <a:pt x="5593" y="19279"/>
                  </a:lnTo>
                  <a:cubicBezTo>
                    <a:pt x="5770" y="19681"/>
                    <a:pt x="5970" y="20050"/>
                    <a:pt x="6169" y="20418"/>
                  </a:cubicBezTo>
                  <a:cubicBezTo>
                    <a:pt x="5632" y="20467"/>
                    <a:pt x="5094" y="20388"/>
                    <a:pt x="4573" y="20184"/>
                  </a:cubicBezTo>
                  <a:close/>
                  <a:moveTo>
                    <a:pt x="7788" y="19866"/>
                  </a:moveTo>
                  <a:cubicBezTo>
                    <a:pt x="7460" y="20041"/>
                    <a:pt x="7122" y="20170"/>
                    <a:pt x="6779" y="20251"/>
                  </a:cubicBezTo>
                  <a:cubicBezTo>
                    <a:pt x="6779" y="20251"/>
                    <a:pt x="6779" y="20251"/>
                    <a:pt x="6779" y="20150"/>
                  </a:cubicBezTo>
                  <a:cubicBezTo>
                    <a:pt x="6582" y="19802"/>
                    <a:pt x="6397" y="19439"/>
                    <a:pt x="6225" y="19061"/>
                  </a:cubicBezTo>
                  <a:cubicBezTo>
                    <a:pt x="6715" y="18898"/>
                    <a:pt x="7194" y="18662"/>
                    <a:pt x="7655" y="18358"/>
                  </a:cubicBezTo>
                  <a:cubicBezTo>
                    <a:pt x="7651" y="18391"/>
                    <a:pt x="7651" y="18425"/>
                    <a:pt x="7655" y="18458"/>
                  </a:cubicBezTo>
                  <a:cubicBezTo>
                    <a:pt x="7894" y="18711"/>
                    <a:pt x="8107" y="19016"/>
                    <a:pt x="8286" y="19363"/>
                  </a:cubicBezTo>
                  <a:lnTo>
                    <a:pt x="8353" y="19497"/>
                  </a:lnTo>
                  <a:cubicBezTo>
                    <a:pt x="8168" y="19608"/>
                    <a:pt x="7979" y="19703"/>
                    <a:pt x="7788" y="19782"/>
                  </a:cubicBezTo>
                  <a:close/>
                  <a:moveTo>
                    <a:pt x="14893" y="14840"/>
                  </a:moveTo>
                  <a:cubicBezTo>
                    <a:pt x="14904" y="14780"/>
                    <a:pt x="14904" y="14716"/>
                    <a:pt x="14893" y="14656"/>
                  </a:cubicBezTo>
                  <a:lnTo>
                    <a:pt x="14771" y="14421"/>
                  </a:lnTo>
                  <a:cubicBezTo>
                    <a:pt x="14616" y="14103"/>
                    <a:pt x="14472" y="13768"/>
                    <a:pt x="14339" y="13433"/>
                  </a:cubicBezTo>
                  <a:cubicBezTo>
                    <a:pt x="14812" y="13544"/>
                    <a:pt x="15290" y="13589"/>
                    <a:pt x="15769" y="13567"/>
                  </a:cubicBezTo>
                  <a:cubicBezTo>
                    <a:pt x="15924" y="13957"/>
                    <a:pt x="16065" y="14359"/>
                    <a:pt x="16190" y="14773"/>
                  </a:cubicBezTo>
                  <a:cubicBezTo>
                    <a:pt x="15758" y="14810"/>
                    <a:pt x="15325" y="14805"/>
                    <a:pt x="14893" y="14756"/>
                  </a:cubicBezTo>
                  <a:close/>
                  <a:moveTo>
                    <a:pt x="18429" y="13584"/>
                  </a:moveTo>
                  <a:cubicBezTo>
                    <a:pt x="18277" y="13270"/>
                    <a:pt x="18114" y="12968"/>
                    <a:pt x="17941" y="12679"/>
                  </a:cubicBezTo>
                  <a:cubicBezTo>
                    <a:pt x="18294" y="12380"/>
                    <a:pt x="18624" y="12027"/>
                    <a:pt x="18928" y="11624"/>
                  </a:cubicBezTo>
                  <a:cubicBezTo>
                    <a:pt x="19060" y="11891"/>
                    <a:pt x="19217" y="12128"/>
                    <a:pt x="19394" y="12327"/>
                  </a:cubicBezTo>
                  <a:cubicBezTo>
                    <a:pt x="19098" y="12759"/>
                    <a:pt x="18775" y="13147"/>
                    <a:pt x="18429" y="13483"/>
                  </a:cubicBezTo>
                  <a:close/>
                  <a:moveTo>
                    <a:pt x="19759" y="11741"/>
                  </a:moveTo>
                  <a:cubicBezTo>
                    <a:pt x="19759" y="11741"/>
                    <a:pt x="19759" y="11741"/>
                    <a:pt x="19759" y="11641"/>
                  </a:cubicBezTo>
                  <a:cubicBezTo>
                    <a:pt x="19612" y="11481"/>
                    <a:pt x="19481" y="11289"/>
                    <a:pt x="19371" y="11071"/>
                  </a:cubicBezTo>
                  <a:cubicBezTo>
                    <a:pt x="19891" y="10282"/>
                    <a:pt x="20311" y="9356"/>
                    <a:pt x="20613" y="8340"/>
                  </a:cubicBezTo>
                  <a:cubicBezTo>
                    <a:pt x="20556" y="9551"/>
                    <a:pt x="20259" y="10707"/>
                    <a:pt x="19759" y="11657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203" name="Freeform 672"/>
            <p:cNvSpPr/>
            <p:nvPr/>
          </p:nvSpPr>
          <p:spPr>
            <a:xfrm rot="667436">
              <a:off x="1598922" y="2607882"/>
              <a:ext cx="382453" cy="50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96" extrusionOk="0">
                  <a:moveTo>
                    <a:pt x="21018" y="3689"/>
                  </a:moveTo>
                  <a:cubicBezTo>
                    <a:pt x="19636" y="1343"/>
                    <a:pt x="16020" y="-204"/>
                    <a:pt x="14384" y="22"/>
                  </a:cubicBezTo>
                  <a:cubicBezTo>
                    <a:pt x="14091" y="56"/>
                    <a:pt x="13831" y="182"/>
                    <a:pt x="13670" y="369"/>
                  </a:cubicBezTo>
                  <a:cubicBezTo>
                    <a:pt x="11751" y="2011"/>
                    <a:pt x="9988" y="3753"/>
                    <a:pt x="8395" y="5583"/>
                  </a:cubicBezTo>
                  <a:cubicBezTo>
                    <a:pt x="7467" y="4984"/>
                    <a:pt x="6193" y="4793"/>
                    <a:pt x="5032" y="5079"/>
                  </a:cubicBezTo>
                  <a:cubicBezTo>
                    <a:pt x="4571" y="5270"/>
                    <a:pt x="4065" y="5739"/>
                    <a:pt x="4364" y="6816"/>
                  </a:cubicBezTo>
                  <a:cubicBezTo>
                    <a:pt x="5105" y="8279"/>
                    <a:pt x="6345" y="9567"/>
                    <a:pt x="7958" y="10553"/>
                  </a:cubicBezTo>
                  <a:cubicBezTo>
                    <a:pt x="5953" y="12551"/>
                    <a:pt x="1047" y="17608"/>
                    <a:pt x="1047" y="17660"/>
                  </a:cubicBezTo>
                  <a:cubicBezTo>
                    <a:pt x="1039" y="17706"/>
                    <a:pt x="1039" y="17753"/>
                    <a:pt x="1047" y="17799"/>
                  </a:cubicBezTo>
                  <a:cubicBezTo>
                    <a:pt x="1047" y="17799"/>
                    <a:pt x="172" y="20075"/>
                    <a:pt x="10" y="20892"/>
                  </a:cubicBezTo>
                  <a:cubicBezTo>
                    <a:pt x="-29" y="21044"/>
                    <a:pt x="52" y="21200"/>
                    <a:pt x="218" y="21292"/>
                  </a:cubicBezTo>
                  <a:cubicBezTo>
                    <a:pt x="321" y="21358"/>
                    <a:pt x="451" y="21395"/>
                    <a:pt x="586" y="21396"/>
                  </a:cubicBezTo>
                  <a:lnTo>
                    <a:pt x="794" y="21396"/>
                  </a:lnTo>
                  <a:cubicBezTo>
                    <a:pt x="2047" y="20845"/>
                    <a:pt x="3142" y="20113"/>
                    <a:pt x="4018" y="19241"/>
                  </a:cubicBezTo>
                  <a:cubicBezTo>
                    <a:pt x="4571" y="18616"/>
                    <a:pt x="9017" y="13541"/>
                    <a:pt x="10169" y="11995"/>
                  </a:cubicBezTo>
                  <a:cubicBezTo>
                    <a:pt x="11570" y="12900"/>
                    <a:pt x="13249" y="13527"/>
                    <a:pt x="15052" y="13819"/>
                  </a:cubicBezTo>
                  <a:lnTo>
                    <a:pt x="15237" y="13819"/>
                  </a:lnTo>
                  <a:cubicBezTo>
                    <a:pt x="16032" y="13897"/>
                    <a:pt x="16796" y="13562"/>
                    <a:pt x="17102" y="13003"/>
                  </a:cubicBezTo>
                  <a:cubicBezTo>
                    <a:pt x="17346" y="12021"/>
                    <a:pt x="16850" y="11017"/>
                    <a:pt x="15812" y="10396"/>
                  </a:cubicBezTo>
                  <a:cubicBezTo>
                    <a:pt x="16987" y="9301"/>
                    <a:pt x="18116" y="8172"/>
                    <a:pt x="19244" y="7060"/>
                  </a:cubicBezTo>
                  <a:cubicBezTo>
                    <a:pt x="19843" y="6469"/>
                    <a:pt x="20419" y="5878"/>
                    <a:pt x="21018" y="5322"/>
                  </a:cubicBezTo>
                  <a:cubicBezTo>
                    <a:pt x="21018" y="5322"/>
                    <a:pt x="21018" y="5322"/>
                    <a:pt x="21018" y="5322"/>
                  </a:cubicBezTo>
                  <a:cubicBezTo>
                    <a:pt x="21571" y="4801"/>
                    <a:pt x="21294" y="4175"/>
                    <a:pt x="21018" y="3689"/>
                  </a:cubicBezTo>
                  <a:close/>
                  <a:moveTo>
                    <a:pt x="15559" y="995"/>
                  </a:moveTo>
                  <a:cubicBezTo>
                    <a:pt x="17485" y="1550"/>
                    <a:pt x="19058" y="2637"/>
                    <a:pt x="19959" y="4036"/>
                  </a:cubicBezTo>
                  <a:cubicBezTo>
                    <a:pt x="20043" y="4176"/>
                    <a:pt x="20113" y="4322"/>
                    <a:pt x="20166" y="4470"/>
                  </a:cubicBezTo>
                  <a:cubicBezTo>
                    <a:pt x="17960" y="3611"/>
                    <a:pt x="16039" y="2387"/>
                    <a:pt x="14545" y="891"/>
                  </a:cubicBezTo>
                  <a:lnTo>
                    <a:pt x="14730" y="891"/>
                  </a:lnTo>
                  <a:cubicBezTo>
                    <a:pt x="15012" y="890"/>
                    <a:pt x="15292" y="925"/>
                    <a:pt x="15559" y="995"/>
                  </a:cubicBezTo>
                  <a:close/>
                  <a:moveTo>
                    <a:pt x="3074" y="18668"/>
                  </a:moveTo>
                  <a:cubicBezTo>
                    <a:pt x="2568" y="19151"/>
                    <a:pt x="2005" y="19599"/>
                    <a:pt x="1393" y="20006"/>
                  </a:cubicBezTo>
                  <a:cubicBezTo>
                    <a:pt x="1646" y="19241"/>
                    <a:pt x="1991" y="18268"/>
                    <a:pt x="2084" y="18112"/>
                  </a:cubicBezTo>
                  <a:cubicBezTo>
                    <a:pt x="2636" y="17538"/>
                    <a:pt x="6921" y="13037"/>
                    <a:pt x="8833" y="11161"/>
                  </a:cubicBezTo>
                  <a:lnTo>
                    <a:pt x="9247" y="11421"/>
                  </a:lnTo>
                  <a:cubicBezTo>
                    <a:pt x="8487" y="12464"/>
                    <a:pt x="4594" y="16947"/>
                    <a:pt x="3074" y="18668"/>
                  </a:cubicBezTo>
                  <a:close/>
                  <a:moveTo>
                    <a:pt x="16020" y="12638"/>
                  </a:moveTo>
                  <a:cubicBezTo>
                    <a:pt x="16020" y="12829"/>
                    <a:pt x="15628" y="12898"/>
                    <a:pt x="15098" y="12898"/>
                  </a:cubicBezTo>
                  <a:cubicBezTo>
                    <a:pt x="12795" y="12812"/>
                    <a:pt x="6023" y="8676"/>
                    <a:pt x="5470" y="6625"/>
                  </a:cubicBezTo>
                  <a:cubicBezTo>
                    <a:pt x="5470" y="6434"/>
                    <a:pt x="5308" y="5965"/>
                    <a:pt x="5585" y="5843"/>
                  </a:cubicBezTo>
                  <a:cubicBezTo>
                    <a:pt x="5861" y="5722"/>
                    <a:pt x="7036" y="5930"/>
                    <a:pt x="7888" y="6365"/>
                  </a:cubicBezTo>
                  <a:cubicBezTo>
                    <a:pt x="7888" y="6538"/>
                    <a:pt x="7681" y="6712"/>
                    <a:pt x="7589" y="6869"/>
                  </a:cubicBezTo>
                  <a:cubicBezTo>
                    <a:pt x="7543" y="6964"/>
                    <a:pt x="7543" y="7069"/>
                    <a:pt x="7589" y="7164"/>
                  </a:cubicBezTo>
                  <a:cubicBezTo>
                    <a:pt x="8872" y="9320"/>
                    <a:pt x="11437" y="10887"/>
                    <a:pt x="14499" y="11387"/>
                  </a:cubicBezTo>
                  <a:lnTo>
                    <a:pt x="14637" y="11387"/>
                  </a:lnTo>
                  <a:cubicBezTo>
                    <a:pt x="14802" y="11386"/>
                    <a:pt x="14959" y="11336"/>
                    <a:pt x="15075" y="11248"/>
                  </a:cubicBezTo>
                  <a:cubicBezTo>
                    <a:pt x="15144" y="11168"/>
                    <a:pt x="15222" y="11093"/>
                    <a:pt x="15306" y="11022"/>
                  </a:cubicBezTo>
                  <a:cubicBezTo>
                    <a:pt x="15848" y="11454"/>
                    <a:pt x="16110" y="12046"/>
                    <a:pt x="16020" y="12638"/>
                  </a:cubicBezTo>
                  <a:close/>
                  <a:moveTo>
                    <a:pt x="18323" y="6486"/>
                  </a:moveTo>
                  <a:cubicBezTo>
                    <a:pt x="17010" y="7824"/>
                    <a:pt x="15651" y="9197"/>
                    <a:pt x="14223" y="10466"/>
                  </a:cubicBezTo>
                  <a:cubicBezTo>
                    <a:pt x="11792" y="9961"/>
                    <a:pt x="9763" y="8696"/>
                    <a:pt x="8648" y="6990"/>
                  </a:cubicBezTo>
                  <a:cubicBezTo>
                    <a:pt x="10114" y="5022"/>
                    <a:pt x="11859" y="3181"/>
                    <a:pt x="13854" y="1499"/>
                  </a:cubicBezTo>
                  <a:cubicBezTo>
                    <a:pt x="15365" y="2994"/>
                    <a:pt x="17271" y="4237"/>
                    <a:pt x="19452" y="5148"/>
                  </a:cubicBezTo>
                  <a:lnTo>
                    <a:pt x="19590" y="5148"/>
                  </a:lnTo>
                  <a:cubicBezTo>
                    <a:pt x="19175" y="5652"/>
                    <a:pt x="18761" y="6069"/>
                    <a:pt x="18323" y="6486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204" name="Freeform 586"/>
            <p:cNvSpPr/>
            <p:nvPr/>
          </p:nvSpPr>
          <p:spPr>
            <a:xfrm rot="667436">
              <a:off x="61583" y="2679958"/>
              <a:ext cx="624498" cy="37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22" extrusionOk="0">
                  <a:moveTo>
                    <a:pt x="20979" y="5928"/>
                  </a:moveTo>
                  <a:cubicBezTo>
                    <a:pt x="20979" y="5928"/>
                    <a:pt x="20979" y="5928"/>
                    <a:pt x="20912" y="5794"/>
                  </a:cubicBezTo>
                  <a:cubicBezTo>
                    <a:pt x="20918" y="5649"/>
                    <a:pt x="20918" y="5504"/>
                    <a:pt x="20912" y="5359"/>
                  </a:cubicBezTo>
                  <a:cubicBezTo>
                    <a:pt x="20437" y="1850"/>
                    <a:pt x="18221" y="-474"/>
                    <a:pt x="15880" y="82"/>
                  </a:cubicBezTo>
                  <a:cubicBezTo>
                    <a:pt x="13352" y="434"/>
                    <a:pt x="11845" y="4019"/>
                    <a:pt x="10947" y="6163"/>
                  </a:cubicBezTo>
                  <a:lnTo>
                    <a:pt x="10603" y="6933"/>
                  </a:lnTo>
                  <a:cubicBezTo>
                    <a:pt x="10404" y="6833"/>
                    <a:pt x="10016" y="6582"/>
                    <a:pt x="9650" y="6364"/>
                  </a:cubicBezTo>
                  <a:cubicBezTo>
                    <a:pt x="8669" y="5669"/>
                    <a:pt x="7649" y="5109"/>
                    <a:pt x="6602" y="4689"/>
                  </a:cubicBezTo>
                  <a:cubicBezTo>
                    <a:pt x="3950" y="4017"/>
                    <a:pt x="1349" y="6237"/>
                    <a:pt x="361" y="10016"/>
                  </a:cubicBezTo>
                  <a:cubicBezTo>
                    <a:pt x="44" y="11128"/>
                    <a:pt x="-67" y="12350"/>
                    <a:pt x="39" y="13550"/>
                  </a:cubicBezTo>
                  <a:cubicBezTo>
                    <a:pt x="39" y="13550"/>
                    <a:pt x="39" y="13550"/>
                    <a:pt x="39" y="13550"/>
                  </a:cubicBezTo>
                  <a:cubicBezTo>
                    <a:pt x="162" y="16019"/>
                    <a:pt x="1044" y="18259"/>
                    <a:pt x="2423" y="19598"/>
                  </a:cubicBezTo>
                  <a:cubicBezTo>
                    <a:pt x="3406" y="20594"/>
                    <a:pt x="4564" y="21125"/>
                    <a:pt x="5748" y="21122"/>
                  </a:cubicBezTo>
                  <a:cubicBezTo>
                    <a:pt x="6503" y="21126"/>
                    <a:pt x="7253" y="20933"/>
                    <a:pt x="7965" y="20552"/>
                  </a:cubicBezTo>
                  <a:cubicBezTo>
                    <a:pt x="9815" y="19377"/>
                    <a:pt x="11442" y="17523"/>
                    <a:pt x="12698" y="15159"/>
                  </a:cubicBezTo>
                  <a:cubicBezTo>
                    <a:pt x="13618" y="15410"/>
                    <a:pt x="16656" y="16097"/>
                    <a:pt x="18341" y="14539"/>
                  </a:cubicBezTo>
                  <a:cubicBezTo>
                    <a:pt x="20646" y="12478"/>
                    <a:pt x="21533" y="9563"/>
                    <a:pt x="20979" y="5928"/>
                  </a:cubicBezTo>
                  <a:close/>
                  <a:moveTo>
                    <a:pt x="871" y="10300"/>
                  </a:moveTo>
                  <a:cubicBezTo>
                    <a:pt x="1758" y="6892"/>
                    <a:pt x="4099" y="4882"/>
                    <a:pt x="6491" y="5476"/>
                  </a:cubicBezTo>
                  <a:cubicBezTo>
                    <a:pt x="7503" y="5906"/>
                    <a:pt x="8490" y="6467"/>
                    <a:pt x="9439" y="7151"/>
                  </a:cubicBezTo>
                  <a:lnTo>
                    <a:pt x="10071" y="7536"/>
                  </a:lnTo>
                  <a:cubicBezTo>
                    <a:pt x="10071" y="7536"/>
                    <a:pt x="10071" y="7536"/>
                    <a:pt x="10071" y="7536"/>
                  </a:cubicBezTo>
                  <a:cubicBezTo>
                    <a:pt x="10637" y="7838"/>
                    <a:pt x="11180" y="8240"/>
                    <a:pt x="11767" y="8608"/>
                  </a:cubicBezTo>
                  <a:cubicBezTo>
                    <a:pt x="12919" y="9535"/>
                    <a:pt x="14181" y="10105"/>
                    <a:pt x="15481" y="10284"/>
                  </a:cubicBezTo>
                  <a:cubicBezTo>
                    <a:pt x="16237" y="10298"/>
                    <a:pt x="16970" y="9893"/>
                    <a:pt x="17542" y="9145"/>
                  </a:cubicBezTo>
                  <a:cubicBezTo>
                    <a:pt x="17720" y="8914"/>
                    <a:pt x="17874" y="8642"/>
                    <a:pt x="17997" y="8340"/>
                  </a:cubicBezTo>
                  <a:cubicBezTo>
                    <a:pt x="18275" y="7716"/>
                    <a:pt x="18390" y="6958"/>
                    <a:pt x="18318" y="6213"/>
                  </a:cubicBezTo>
                  <a:cubicBezTo>
                    <a:pt x="18166" y="5035"/>
                    <a:pt x="17608" y="4070"/>
                    <a:pt x="16855" y="3684"/>
                  </a:cubicBezTo>
                  <a:cubicBezTo>
                    <a:pt x="16527" y="3490"/>
                    <a:pt x="16172" y="3432"/>
                    <a:pt x="15824" y="3516"/>
                  </a:cubicBezTo>
                  <a:cubicBezTo>
                    <a:pt x="14549" y="3818"/>
                    <a:pt x="13507" y="5895"/>
                    <a:pt x="12776" y="7402"/>
                  </a:cubicBezTo>
                  <a:lnTo>
                    <a:pt x="12421" y="8089"/>
                  </a:lnTo>
                  <a:lnTo>
                    <a:pt x="11124" y="7218"/>
                  </a:lnTo>
                  <a:lnTo>
                    <a:pt x="11412" y="6548"/>
                  </a:lnTo>
                  <a:cubicBezTo>
                    <a:pt x="12255" y="4538"/>
                    <a:pt x="13629" y="1188"/>
                    <a:pt x="15935" y="853"/>
                  </a:cubicBezTo>
                  <a:cubicBezTo>
                    <a:pt x="17994" y="376"/>
                    <a:pt x="19940" y="2413"/>
                    <a:pt x="20369" y="5493"/>
                  </a:cubicBezTo>
                  <a:cubicBezTo>
                    <a:pt x="20602" y="7989"/>
                    <a:pt x="18939" y="11121"/>
                    <a:pt x="17354" y="12193"/>
                  </a:cubicBezTo>
                  <a:cubicBezTo>
                    <a:pt x="16085" y="12862"/>
                    <a:pt x="14709" y="12915"/>
                    <a:pt x="13419" y="12344"/>
                  </a:cubicBezTo>
                  <a:cubicBezTo>
                    <a:pt x="13042" y="12244"/>
                    <a:pt x="12665" y="12143"/>
                    <a:pt x="12310" y="12076"/>
                  </a:cubicBezTo>
                  <a:cubicBezTo>
                    <a:pt x="12310" y="12076"/>
                    <a:pt x="12310" y="12076"/>
                    <a:pt x="12310" y="12076"/>
                  </a:cubicBezTo>
                  <a:cubicBezTo>
                    <a:pt x="11590" y="11741"/>
                    <a:pt x="10858" y="11339"/>
                    <a:pt x="10093" y="10954"/>
                  </a:cubicBezTo>
                  <a:lnTo>
                    <a:pt x="9373" y="10552"/>
                  </a:lnTo>
                  <a:cubicBezTo>
                    <a:pt x="8961" y="10309"/>
                    <a:pt x="8561" y="10024"/>
                    <a:pt x="8176" y="9697"/>
                  </a:cubicBezTo>
                  <a:cubicBezTo>
                    <a:pt x="7413" y="8960"/>
                    <a:pt x="6540" y="8522"/>
                    <a:pt x="5637" y="8424"/>
                  </a:cubicBezTo>
                  <a:cubicBezTo>
                    <a:pt x="4730" y="8462"/>
                    <a:pt x="3874" y="9069"/>
                    <a:pt x="3276" y="10099"/>
                  </a:cubicBezTo>
                  <a:cubicBezTo>
                    <a:pt x="2886" y="10814"/>
                    <a:pt x="2724" y="11751"/>
                    <a:pt x="2833" y="12662"/>
                  </a:cubicBezTo>
                  <a:cubicBezTo>
                    <a:pt x="2928" y="13890"/>
                    <a:pt x="3546" y="14878"/>
                    <a:pt x="4351" y="15091"/>
                  </a:cubicBezTo>
                  <a:cubicBezTo>
                    <a:pt x="4539" y="15118"/>
                    <a:pt x="4729" y="15118"/>
                    <a:pt x="4917" y="15091"/>
                  </a:cubicBezTo>
                  <a:cubicBezTo>
                    <a:pt x="6740" y="14883"/>
                    <a:pt x="8433" y="13580"/>
                    <a:pt x="9617" y="11473"/>
                  </a:cubicBezTo>
                  <a:lnTo>
                    <a:pt x="9905" y="11641"/>
                  </a:lnTo>
                  <a:cubicBezTo>
                    <a:pt x="10426" y="11925"/>
                    <a:pt x="11013" y="12210"/>
                    <a:pt x="11501" y="12478"/>
                  </a:cubicBezTo>
                  <a:cubicBezTo>
                    <a:pt x="10710" y="13983"/>
                    <a:pt x="9781" y="15309"/>
                    <a:pt x="8741" y="16415"/>
                  </a:cubicBezTo>
                  <a:cubicBezTo>
                    <a:pt x="6413" y="18793"/>
                    <a:pt x="4207" y="18978"/>
                    <a:pt x="2168" y="16984"/>
                  </a:cubicBezTo>
                  <a:cubicBezTo>
                    <a:pt x="651" y="15605"/>
                    <a:pt x="87" y="12699"/>
                    <a:pt x="871" y="10300"/>
                  </a:cubicBezTo>
                  <a:close/>
                  <a:moveTo>
                    <a:pt x="15736" y="4387"/>
                  </a:moveTo>
                  <a:cubicBezTo>
                    <a:pt x="15822" y="4745"/>
                    <a:pt x="15933" y="5088"/>
                    <a:pt x="16068" y="5409"/>
                  </a:cubicBezTo>
                  <a:cubicBezTo>
                    <a:pt x="15870" y="5415"/>
                    <a:pt x="15674" y="5478"/>
                    <a:pt x="15492" y="5593"/>
                  </a:cubicBezTo>
                  <a:cubicBezTo>
                    <a:pt x="15415" y="5639"/>
                    <a:pt x="15340" y="5695"/>
                    <a:pt x="15270" y="5761"/>
                  </a:cubicBezTo>
                  <a:cubicBezTo>
                    <a:pt x="15270" y="5761"/>
                    <a:pt x="15270" y="5761"/>
                    <a:pt x="15270" y="5660"/>
                  </a:cubicBezTo>
                  <a:lnTo>
                    <a:pt x="14782" y="5242"/>
                  </a:lnTo>
                  <a:cubicBezTo>
                    <a:pt x="15054" y="4852"/>
                    <a:pt x="15379" y="4560"/>
                    <a:pt x="15736" y="4387"/>
                  </a:cubicBezTo>
                  <a:close/>
                  <a:moveTo>
                    <a:pt x="15736" y="6364"/>
                  </a:moveTo>
                  <a:cubicBezTo>
                    <a:pt x="16341" y="6109"/>
                    <a:pt x="16990" y="6329"/>
                    <a:pt x="17465" y="6950"/>
                  </a:cubicBezTo>
                  <a:cubicBezTo>
                    <a:pt x="17648" y="7211"/>
                    <a:pt x="17685" y="7631"/>
                    <a:pt x="17554" y="7955"/>
                  </a:cubicBezTo>
                  <a:cubicBezTo>
                    <a:pt x="17465" y="8157"/>
                    <a:pt x="17356" y="8338"/>
                    <a:pt x="17232" y="8491"/>
                  </a:cubicBezTo>
                  <a:cubicBezTo>
                    <a:pt x="16225" y="9582"/>
                    <a:pt x="14901" y="9737"/>
                    <a:pt x="13796" y="8893"/>
                  </a:cubicBezTo>
                  <a:cubicBezTo>
                    <a:pt x="14296" y="7842"/>
                    <a:pt x="14948" y="6977"/>
                    <a:pt x="15702" y="6364"/>
                  </a:cubicBezTo>
                  <a:close/>
                  <a:moveTo>
                    <a:pt x="16744" y="5510"/>
                  </a:moveTo>
                  <a:cubicBezTo>
                    <a:pt x="16744" y="5510"/>
                    <a:pt x="16744" y="5409"/>
                    <a:pt x="16744" y="5376"/>
                  </a:cubicBezTo>
                  <a:lnTo>
                    <a:pt x="16744" y="5258"/>
                  </a:lnTo>
                  <a:cubicBezTo>
                    <a:pt x="16617" y="4963"/>
                    <a:pt x="16502" y="4655"/>
                    <a:pt x="16401" y="4337"/>
                  </a:cubicBezTo>
                  <a:cubicBezTo>
                    <a:pt x="16525" y="4346"/>
                    <a:pt x="16648" y="4380"/>
                    <a:pt x="16766" y="4437"/>
                  </a:cubicBezTo>
                  <a:cubicBezTo>
                    <a:pt x="17330" y="4721"/>
                    <a:pt x="17752" y="5435"/>
                    <a:pt x="17875" y="6314"/>
                  </a:cubicBezTo>
                  <a:cubicBezTo>
                    <a:pt x="17548" y="5879"/>
                    <a:pt x="17143" y="5599"/>
                    <a:pt x="16711" y="5510"/>
                  </a:cubicBezTo>
                  <a:close/>
                  <a:moveTo>
                    <a:pt x="14350" y="5828"/>
                  </a:moveTo>
                  <a:cubicBezTo>
                    <a:pt x="14495" y="5978"/>
                    <a:pt x="14647" y="6112"/>
                    <a:pt x="14804" y="6230"/>
                  </a:cubicBezTo>
                  <a:cubicBezTo>
                    <a:pt x="14537" y="6524"/>
                    <a:pt x="14281" y="6843"/>
                    <a:pt x="14040" y="7185"/>
                  </a:cubicBezTo>
                  <a:cubicBezTo>
                    <a:pt x="14040" y="7185"/>
                    <a:pt x="14040" y="7185"/>
                    <a:pt x="14040" y="7185"/>
                  </a:cubicBezTo>
                  <a:cubicBezTo>
                    <a:pt x="13954" y="7093"/>
                    <a:pt x="13861" y="7019"/>
                    <a:pt x="13762" y="6967"/>
                  </a:cubicBezTo>
                  <a:cubicBezTo>
                    <a:pt x="13934" y="6573"/>
                    <a:pt x="14119" y="6193"/>
                    <a:pt x="14317" y="5828"/>
                  </a:cubicBezTo>
                  <a:close/>
                  <a:moveTo>
                    <a:pt x="13241" y="7888"/>
                  </a:moveTo>
                  <a:cubicBezTo>
                    <a:pt x="13282" y="7795"/>
                    <a:pt x="13327" y="7705"/>
                    <a:pt x="13374" y="7620"/>
                  </a:cubicBezTo>
                  <a:cubicBezTo>
                    <a:pt x="13474" y="7635"/>
                    <a:pt x="13569" y="7687"/>
                    <a:pt x="13652" y="7771"/>
                  </a:cubicBezTo>
                  <a:cubicBezTo>
                    <a:pt x="13500" y="8021"/>
                    <a:pt x="13363" y="8290"/>
                    <a:pt x="13241" y="8575"/>
                  </a:cubicBezTo>
                  <a:lnTo>
                    <a:pt x="12975" y="8424"/>
                  </a:lnTo>
                  <a:close/>
                  <a:moveTo>
                    <a:pt x="16766" y="14589"/>
                  </a:moveTo>
                  <a:cubicBezTo>
                    <a:pt x="16656" y="14220"/>
                    <a:pt x="16523" y="13818"/>
                    <a:pt x="16378" y="13416"/>
                  </a:cubicBezTo>
                  <a:cubicBezTo>
                    <a:pt x="16758" y="13335"/>
                    <a:pt x="17130" y="13189"/>
                    <a:pt x="17487" y="12981"/>
                  </a:cubicBezTo>
                  <a:cubicBezTo>
                    <a:pt x="17681" y="13287"/>
                    <a:pt x="17863" y="13612"/>
                    <a:pt x="18030" y="13952"/>
                  </a:cubicBezTo>
                  <a:cubicBezTo>
                    <a:pt x="17627" y="14269"/>
                    <a:pt x="17193" y="14484"/>
                    <a:pt x="16744" y="14589"/>
                  </a:cubicBezTo>
                  <a:close/>
                  <a:moveTo>
                    <a:pt x="8874" y="18944"/>
                  </a:moveTo>
                  <a:lnTo>
                    <a:pt x="8752" y="18743"/>
                  </a:lnTo>
                  <a:cubicBezTo>
                    <a:pt x="8580" y="18430"/>
                    <a:pt x="8386" y="18143"/>
                    <a:pt x="8176" y="17889"/>
                  </a:cubicBezTo>
                  <a:cubicBezTo>
                    <a:pt x="8596" y="17541"/>
                    <a:pt x="9000" y="17150"/>
                    <a:pt x="9384" y="16716"/>
                  </a:cubicBezTo>
                  <a:lnTo>
                    <a:pt x="9628" y="17035"/>
                  </a:lnTo>
                  <a:cubicBezTo>
                    <a:pt x="9787" y="17234"/>
                    <a:pt x="9939" y="17447"/>
                    <a:pt x="10082" y="17671"/>
                  </a:cubicBezTo>
                  <a:cubicBezTo>
                    <a:pt x="10082" y="17671"/>
                    <a:pt x="10149" y="17671"/>
                    <a:pt x="10182" y="17671"/>
                  </a:cubicBezTo>
                  <a:cubicBezTo>
                    <a:pt x="9772" y="18151"/>
                    <a:pt x="9339" y="18582"/>
                    <a:pt x="8885" y="18961"/>
                  </a:cubicBezTo>
                  <a:cubicBezTo>
                    <a:pt x="8885" y="18961"/>
                    <a:pt x="8863" y="18978"/>
                    <a:pt x="8852" y="18944"/>
                  </a:cubicBezTo>
                  <a:close/>
                  <a:moveTo>
                    <a:pt x="10492" y="17118"/>
                  </a:moveTo>
                  <a:cubicBezTo>
                    <a:pt x="10336" y="16857"/>
                    <a:pt x="10166" y="16616"/>
                    <a:pt x="9982" y="16398"/>
                  </a:cubicBezTo>
                  <a:lnTo>
                    <a:pt x="9827" y="16197"/>
                  </a:lnTo>
                  <a:cubicBezTo>
                    <a:pt x="10204" y="15745"/>
                    <a:pt x="10537" y="15293"/>
                    <a:pt x="10836" y="14857"/>
                  </a:cubicBezTo>
                  <a:lnTo>
                    <a:pt x="11036" y="15158"/>
                  </a:lnTo>
                  <a:cubicBezTo>
                    <a:pt x="11196" y="15330"/>
                    <a:pt x="11326" y="15561"/>
                    <a:pt x="11412" y="15829"/>
                  </a:cubicBezTo>
                  <a:cubicBezTo>
                    <a:pt x="11436" y="15886"/>
                    <a:pt x="11466" y="15937"/>
                    <a:pt x="11501" y="15979"/>
                  </a:cubicBezTo>
                  <a:cubicBezTo>
                    <a:pt x="11213" y="16415"/>
                    <a:pt x="10891" y="16867"/>
                    <a:pt x="10537" y="17319"/>
                  </a:cubicBezTo>
                  <a:cubicBezTo>
                    <a:pt x="10526" y="17245"/>
                    <a:pt x="10503" y="17176"/>
                    <a:pt x="10470" y="17118"/>
                  </a:cubicBezTo>
                  <a:close/>
                  <a:moveTo>
                    <a:pt x="11412" y="14522"/>
                  </a:moveTo>
                  <a:cubicBezTo>
                    <a:pt x="11344" y="14441"/>
                    <a:pt x="11281" y="14352"/>
                    <a:pt x="11224" y="14254"/>
                  </a:cubicBezTo>
                  <a:cubicBezTo>
                    <a:pt x="11459" y="13886"/>
                    <a:pt x="11681" y="13501"/>
                    <a:pt x="11889" y="13098"/>
                  </a:cubicBezTo>
                  <a:cubicBezTo>
                    <a:pt x="12005" y="13618"/>
                    <a:pt x="12165" y="14114"/>
                    <a:pt x="12366" y="14572"/>
                  </a:cubicBezTo>
                  <a:lnTo>
                    <a:pt x="11878" y="15376"/>
                  </a:lnTo>
                  <a:cubicBezTo>
                    <a:pt x="11750" y="15051"/>
                    <a:pt x="11585" y="14761"/>
                    <a:pt x="11390" y="14522"/>
                  </a:cubicBezTo>
                  <a:close/>
                  <a:moveTo>
                    <a:pt x="12876" y="14254"/>
                  </a:moveTo>
                  <a:cubicBezTo>
                    <a:pt x="12689" y="13824"/>
                    <a:pt x="12536" y="13363"/>
                    <a:pt x="12421" y="12880"/>
                  </a:cubicBezTo>
                  <a:lnTo>
                    <a:pt x="13330" y="13098"/>
                  </a:lnTo>
                  <a:lnTo>
                    <a:pt x="13663" y="13199"/>
                  </a:lnTo>
                  <a:cubicBezTo>
                    <a:pt x="13663" y="13199"/>
                    <a:pt x="13663" y="13199"/>
                    <a:pt x="13663" y="13199"/>
                  </a:cubicBezTo>
                  <a:cubicBezTo>
                    <a:pt x="13825" y="13717"/>
                    <a:pt x="14026" y="14206"/>
                    <a:pt x="14261" y="14656"/>
                  </a:cubicBezTo>
                  <a:cubicBezTo>
                    <a:pt x="13808" y="14603"/>
                    <a:pt x="13356" y="14513"/>
                    <a:pt x="12909" y="14388"/>
                  </a:cubicBezTo>
                  <a:cubicBezTo>
                    <a:pt x="12887" y="14338"/>
                    <a:pt x="12861" y="14293"/>
                    <a:pt x="12831" y="14254"/>
                  </a:cubicBezTo>
                  <a:close/>
                  <a:moveTo>
                    <a:pt x="7644" y="10133"/>
                  </a:moveTo>
                  <a:cubicBezTo>
                    <a:pt x="7710" y="10459"/>
                    <a:pt x="7799" y="10773"/>
                    <a:pt x="7910" y="11071"/>
                  </a:cubicBezTo>
                  <a:lnTo>
                    <a:pt x="7910" y="11272"/>
                  </a:lnTo>
                  <a:cubicBezTo>
                    <a:pt x="7665" y="11051"/>
                    <a:pt x="7414" y="10850"/>
                    <a:pt x="7156" y="10669"/>
                  </a:cubicBezTo>
                  <a:cubicBezTo>
                    <a:pt x="7080" y="10261"/>
                    <a:pt x="6952" y="9880"/>
                    <a:pt x="6779" y="9547"/>
                  </a:cubicBezTo>
                  <a:cubicBezTo>
                    <a:pt x="7075" y="9715"/>
                    <a:pt x="7363" y="9911"/>
                    <a:pt x="7644" y="10133"/>
                  </a:cubicBezTo>
                  <a:close/>
                  <a:moveTo>
                    <a:pt x="6058" y="9212"/>
                  </a:moveTo>
                  <a:cubicBezTo>
                    <a:pt x="6145" y="9465"/>
                    <a:pt x="6242" y="9711"/>
                    <a:pt x="6347" y="9949"/>
                  </a:cubicBezTo>
                  <a:lnTo>
                    <a:pt x="6491" y="10284"/>
                  </a:lnTo>
                  <a:cubicBezTo>
                    <a:pt x="6131" y="10125"/>
                    <a:pt x="5756" y="10062"/>
                    <a:pt x="5382" y="10099"/>
                  </a:cubicBezTo>
                  <a:lnTo>
                    <a:pt x="5249" y="10099"/>
                  </a:lnTo>
                  <a:cubicBezTo>
                    <a:pt x="5249" y="10099"/>
                    <a:pt x="5249" y="10099"/>
                    <a:pt x="5249" y="9982"/>
                  </a:cubicBezTo>
                  <a:cubicBezTo>
                    <a:pt x="5117" y="9802"/>
                    <a:pt x="4994" y="9606"/>
                    <a:pt x="4883" y="9396"/>
                  </a:cubicBezTo>
                  <a:cubicBezTo>
                    <a:pt x="5149" y="9240"/>
                    <a:pt x="5430" y="9149"/>
                    <a:pt x="5715" y="9128"/>
                  </a:cubicBezTo>
                  <a:lnTo>
                    <a:pt x="5781" y="9128"/>
                  </a:lnTo>
                  <a:cubicBezTo>
                    <a:pt x="5875" y="9150"/>
                    <a:pt x="5968" y="9184"/>
                    <a:pt x="6058" y="9228"/>
                  </a:cubicBezTo>
                  <a:close/>
                  <a:moveTo>
                    <a:pt x="4296" y="9781"/>
                  </a:moveTo>
                  <a:cubicBezTo>
                    <a:pt x="4418" y="9999"/>
                    <a:pt x="4518" y="10183"/>
                    <a:pt x="4617" y="10334"/>
                  </a:cubicBezTo>
                  <a:cubicBezTo>
                    <a:pt x="4150" y="10550"/>
                    <a:pt x="3726" y="10942"/>
                    <a:pt x="3387" y="11473"/>
                  </a:cubicBezTo>
                  <a:cubicBezTo>
                    <a:pt x="3444" y="11135"/>
                    <a:pt x="3550" y="10821"/>
                    <a:pt x="3697" y="10552"/>
                  </a:cubicBezTo>
                  <a:cubicBezTo>
                    <a:pt x="3866" y="10249"/>
                    <a:pt x="4068" y="9994"/>
                    <a:pt x="4296" y="9798"/>
                  </a:cubicBezTo>
                  <a:close/>
                  <a:moveTo>
                    <a:pt x="3575" y="13132"/>
                  </a:moveTo>
                  <a:cubicBezTo>
                    <a:pt x="3540" y="12753"/>
                    <a:pt x="3613" y="12370"/>
                    <a:pt x="3775" y="12076"/>
                  </a:cubicBezTo>
                  <a:cubicBezTo>
                    <a:pt x="4213" y="11428"/>
                    <a:pt x="4783" y="11021"/>
                    <a:pt x="5393" y="10920"/>
                  </a:cubicBezTo>
                  <a:cubicBezTo>
                    <a:pt x="6309" y="10927"/>
                    <a:pt x="7199" y="11380"/>
                    <a:pt x="7932" y="12210"/>
                  </a:cubicBezTo>
                  <a:lnTo>
                    <a:pt x="8164" y="12411"/>
                  </a:lnTo>
                  <a:cubicBezTo>
                    <a:pt x="7110" y="13662"/>
                    <a:pt x="5790" y="14293"/>
                    <a:pt x="4451" y="14187"/>
                  </a:cubicBezTo>
                  <a:cubicBezTo>
                    <a:pt x="4073" y="14097"/>
                    <a:pt x="3744" y="13743"/>
                    <a:pt x="3564" y="13232"/>
                  </a:cubicBezTo>
                  <a:cubicBezTo>
                    <a:pt x="3564" y="13232"/>
                    <a:pt x="3575" y="13182"/>
                    <a:pt x="3575" y="13148"/>
                  </a:cubicBezTo>
                  <a:close/>
                  <a:moveTo>
                    <a:pt x="8641" y="11825"/>
                  </a:moveTo>
                  <a:cubicBezTo>
                    <a:pt x="8653" y="11753"/>
                    <a:pt x="8653" y="11679"/>
                    <a:pt x="8641" y="11607"/>
                  </a:cubicBezTo>
                  <a:cubicBezTo>
                    <a:pt x="8574" y="11300"/>
                    <a:pt x="8488" y="11003"/>
                    <a:pt x="8386" y="10719"/>
                  </a:cubicBezTo>
                  <a:cubicBezTo>
                    <a:pt x="8608" y="10870"/>
                    <a:pt x="8830" y="11038"/>
                    <a:pt x="9051" y="11155"/>
                  </a:cubicBezTo>
                  <a:cubicBezTo>
                    <a:pt x="8928" y="11391"/>
                    <a:pt x="8791" y="11610"/>
                    <a:pt x="8641" y="11808"/>
                  </a:cubicBezTo>
                  <a:close/>
                  <a:moveTo>
                    <a:pt x="1635" y="17420"/>
                  </a:moveTo>
                  <a:lnTo>
                    <a:pt x="1857" y="17671"/>
                  </a:lnTo>
                  <a:cubicBezTo>
                    <a:pt x="2328" y="18139"/>
                    <a:pt x="2839" y="18505"/>
                    <a:pt x="3376" y="18760"/>
                  </a:cubicBezTo>
                  <a:cubicBezTo>
                    <a:pt x="3545" y="19079"/>
                    <a:pt x="3701" y="19415"/>
                    <a:pt x="3841" y="19765"/>
                  </a:cubicBezTo>
                  <a:cubicBezTo>
                    <a:pt x="3451" y="19547"/>
                    <a:pt x="3079" y="19260"/>
                    <a:pt x="2733" y="18911"/>
                  </a:cubicBezTo>
                  <a:cubicBezTo>
                    <a:pt x="2325" y="18496"/>
                    <a:pt x="1956" y="18000"/>
                    <a:pt x="1635" y="17437"/>
                  </a:cubicBezTo>
                  <a:close/>
                  <a:moveTo>
                    <a:pt x="4573" y="20184"/>
                  </a:moveTo>
                  <a:cubicBezTo>
                    <a:pt x="4477" y="19828"/>
                    <a:pt x="4355" y="19491"/>
                    <a:pt x="4207" y="19179"/>
                  </a:cubicBezTo>
                  <a:cubicBezTo>
                    <a:pt x="4475" y="19245"/>
                    <a:pt x="4745" y="19278"/>
                    <a:pt x="5016" y="19279"/>
                  </a:cubicBezTo>
                  <a:lnTo>
                    <a:pt x="5593" y="19279"/>
                  </a:lnTo>
                  <a:cubicBezTo>
                    <a:pt x="5770" y="19681"/>
                    <a:pt x="5970" y="20050"/>
                    <a:pt x="6169" y="20418"/>
                  </a:cubicBezTo>
                  <a:cubicBezTo>
                    <a:pt x="5632" y="20467"/>
                    <a:pt x="5094" y="20388"/>
                    <a:pt x="4573" y="20184"/>
                  </a:cubicBezTo>
                  <a:close/>
                  <a:moveTo>
                    <a:pt x="7788" y="19866"/>
                  </a:moveTo>
                  <a:cubicBezTo>
                    <a:pt x="7460" y="20041"/>
                    <a:pt x="7122" y="20170"/>
                    <a:pt x="6779" y="20251"/>
                  </a:cubicBezTo>
                  <a:cubicBezTo>
                    <a:pt x="6779" y="20251"/>
                    <a:pt x="6779" y="20251"/>
                    <a:pt x="6779" y="20150"/>
                  </a:cubicBezTo>
                  <a:cubicBezTo>
                    <a:pt x="6582" y="19802"/>
                    <a:pt x="6397" y="19439"/>
                    <a:pt x="6225" y="19061"/>
                  </a:cubicBezTo>
                  <a:cubicBezTo>
                    <a:pt x="6715" y="18898"/>
                    <a:pt x="7194" y="18662"/>
                    <a:pt x="7655" y="18358"/>
                  </a:cubicBezTo>
                  <a:cubicBezTo>
                    <a:pt x="7651" y="18391"/>
                    <a:pt x="7651" y="18425"/>
                    <a:pt x="7655" y="18458"/>
                  </a:cubicBezTo>
                  <a:cubicBezTo>
                    <a:pt x="7894" y="18711"/>
                    <a:pt x="8107" y="19016"/>
                    <a:pt x="8286" y="19363"/>
                  </a:cubicBezTo>
                  <a:lnTo>
                    <a:pt x="8353" y="19497"/>
                  </a:lnTo>
                  <a:cubicBezTo>
                    <a:pt x="8168" y="19608"/>
                    <a:pt x="7979" y="19703"/>
                    <a:pt x="7788" y="19782"/>
                  </a:cubicBezTo>
                  <a:close/>
                  <a:moveTo>
                    <a:pt x="14893" y="14840"/>
                  </a:moveTo>
                  <a:cubicBezTo>
                    <a:pt x="14904" y="14780"/>
                    <a:pt x="14904" y="14716"/>
                    <a:pt x="14893" y="14656"/>
                  </a:cubicBezTo>
                  <a:lnTo>
                    <a:pt x="14771" y="14421"/>
                  </a:lnTo>
                  <a:cubicBezTo>
                    <a:pt x="14616" y="14103"/>
                    <a:pt x="14472" y="13768"/>
                    <a:pt x="14339" y="13433"/>
                  </a:cubicBezTo>
                  <a:cubicBezTo>
                    <a:pt x="14812" y="13544"/>
                    <a:pt x="15290" y="13589"/>
                    <a:pt x="15769" y="13567"/>
                  </a:cubicBezTo>
                  <a:cubicBezTo>
                    <a:pt x="15924" y="13957"/>
                    <a:pt x="16065" y="14359"/>
                    <a:pt x="16190" y="14773"/>
                  </a:cubicBezTo>
                  <a:cubicBezTo>
                    <a:pt x="15758" y="14810"/>
                    <a:pt x="15325" y="14805"/>
                    <a:pt x="14893" y="14756"/>
                  </a:cubicBezTo>
                  <a:close/>
                  <a:moveTo>
                    <a:pt x="18429" y="13584"/>
                  </a:moveTo>
                  <a:cubicBezTo>
                    <a:pt x="18277" y="13270"/>
                    <a:pt x="18114" y="12968"/>
                    <a:pt x="17941" y="12679"/>
                  </a:cubicBezTo>
                  <a:cubicBezTo>
                    <a:pt x="18294" y="12380"/>
                    <a:pt x="18624" y="12027"/>
                    <a:pt x="18928" y="11624"/>
                  </a:cubicBezTo>
                  <a:cubicBezTo>
                    <a:pt x="19060" y="11891"/>
                    <a:pt x="19217" y="12128"/>
                    <a:pt x="19394" y="12327"/>
                  </a:cubicBezTo>
                  <a:cubicBezTo>
                    <a:pt x="19098" y="12759"/>
                    <a:pt x="18775" y="13147"/>
                    <a:pt x="18429" y="13483"/>
                  </a:cubicBezTo>
                  <a:close/>
                  <a:moveTo>
                    <a:pt x="19759" y="11741"/>
                  </a:moveTo>
                  <a:cubicBezTo>
                    <a:pt x="19759" y="11741"/>
                    <a:pt x="19759" y="11741"/>
                    <a:pt x="19759" y="11641"/>
                  </a:cubicBezTo>
                  <a:cubicBezTo>
                    <a:pt x="19612" y="11481"/>
                    <a:pt x="19481" y="11289"/>
                    <a:pt x="19371" y="11071"/>
                  </a:cubicBezTo>
                  <a:cubicBezTo>
                    <a:pt x="19891" y="10282"/>
                    <a:pt x="20311" y="9356"/>
                    <a:pt x="20613" y="8340"/>
                  </a:cubicBezTo>
                  <a:cubicBezTo>
                    <a:pt x="20556" y="9551"/>
                    <a:pt x="20259" y="10707"/>
                    <a:pt x="19759" y="11657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205" name="Freeform 672"/>
            <p:cNvSpPr/>
            <p:nvPr/>
          </p:nvSpPr>
          <p:spPr>
            <a:xfrm rot="667436">
              <a:off x="162994" y="3298756"/>
              <a:ext cx="272802" cy="34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96" extrusionOk="0">
                  <a:moveTo>
                    <a:pt x="21018" y="3689"/>
                  </a:moveTo>
                  <a:cubicBezTo>
                    <a:pt x="19636" y="1343"/>
                    <a:pt x="16020" y="-204"/>
                    <a:pt x="14384" y="22"/>
                  </a:cubicBezTo>
                  <a:cubicBezTo>
                    <a:pt x="14091" y="56"/>
                    <a:pt x="13831" y="182"/>
                    <a:pt x="13670" y="369"/>
                  </a:cubicBezTo>
                  <a:cubicBezTo>
                    <a:pt x="11751" y="2011"/>
                    <a:pt x="9988" y="3753"/>
                    <a:pt x="8395" y="5583"/>
                  </a:cubicBezTo>
                  <a:cubicBezTo>
                    <a:pt x="7467" y="4984"/>
                    <a:pt x="6193" y="4793"/>
                    <a:pt x="5032" y="5079"/>
                  </a:cubicBezTo>
                  <a:cubicBezTo>
                    <a:pt x="4571" y="5270"/>
                    <a:pt x="4065" y="5739"/>
                    <a:pt x="4364" y="6816"/>
                  </a:cubicBezTo>
                  <a:cubicBezTo>
                    <a:pt x="5105" y="8279"/>
                    <a:pt x="6345" y="9567"/>
                    <a:pt x="7958" y="10553"/>
                  </a:cubicBezTo>
                  <a:cubicBezTo>
                    <a:pt x="5953" y="12551"/>
                    <a:pt x="1047" y="17608"/>
                    <a:pt x="1047" y="17660"/>
                  </a:cubicBezTo>
                  <a:cubicBezTo>
                    <a:pt x="1039" y="17706"/>
                    <a:pt x="1039" y="17753"/>
                    <a:pt x="1047" y="17799"/>
                  </a:cubicBezTo>
                  <a:cubicBezTo>
                    <a:pt x="1047" y="17799"/>
                    <a:pt x="172" y="20075"/>
                    <a:pt x="10" y="20892"/>
                  </a:cubicBezTo>
                  <a:cubicBezTo>
                    <a:pt x="-29" y="21044"/>
                    <a:pt x="52" y="21200"/>
                    <a:pt x="218" y="21292"/>
                  </a:cubicBezTo>
                  <a:cubicBezTo>
                    <a:pt x="321" y="21358"/>
                    <a:pt x="451" y="21395"/>
                    <a:pt x="586" y="21396"/>
                  </a:cubicBezTo>
                  <a:lnTo>
                    <a:pt x="794" y="21396"/>
                  </a:lnTo>
                  <a:cubicBezTo>
                    <a:pt x="2047" y="20845"/>
                    <a:pt x="3142" y="20113"/>
                    <a:pt x="4018" y="19241"/>
                  </a:cubicBezTo>
                  <a:cubicBezTo>
                    <a:pt x="4571" y="18616"/>
                    <a:pt x="9017" y="13541"/>
                    <a:pt x="10169" y="11995"/>
                  </a:cubicBezTo>
                  <a:cubicBezTo>
                    <a:pt x="11570" y="12900"/>
                    <a:pt x="13249" y="13527"/>
                    <a:pt x="15052" y="13819"/>
                  </a:cubicBezTo>
                  <a:lnTo>
                    <a:pt x="15237" y="13819"/>
                  </a:lnTo>
                  <a:cubicBezTo>
                    <a:pt x="16032" y="13897"/>
                    <a:pt x="16796" y="13562"/>
                    <a:pt x="17102" y="13003"/>
                  </a:cubicBezTo>
                  <a:cubicBezTo>
                    <a:pt x="17346" y="12021"/>
                    <a:pt x="16850" y="11017"/>
                    <a:pt x="15812" y="10396"/>
                  </a:cubicBezTo>
                  <a:cubicBezTo>
                    <a:pt x="16987" y="9301"/>
                    <a:pt x="18116" y="8172"/>
                    <a:pt x="19244" y="7060"/>
                  </a:cubicBezTo>
                  <a:cubicBezTo>
                    <a:pt x="19843" y="6469"/>
                    <a:pt x="20419" y="5878"/>
                    <a:pt x="21018" y="5322"/>
                  </a:cubicBezTo>
                  <a:cubicBezTo>
                    <a:pt x="21018" y="5322"/>
                    <a:pt x="21018" y="5322"/>
                    <a:pt x="21018" y="5322"/>
                  </a:cubicBezTo>
                  <a:cubicBezTo>
                    <a:pt x="21571" y="4801"/>
                    <a:pt x="21294" y="4175"/>
                    <a:pt x="21018" y="3689"/>
                  </a:cubicBezTo>
                  <a:close/>
                  <a:moveTo>
                    <a:pt x="15559" y="995"/>
                  </a:moveTo>
                  <a:cubicBezTo>
                    <a:pt x="17485" y="1550"/>
                    <a:pt x="19058" y="2637"/>
                    <a:pt x="19959" y="4036"/>
                  </a:cubicBezTo>
                  <a:cubicBezTo>
                    <a:pt x="20043" y="4176"/>
                    <a:pt x="20113" y="4322"/>
                    <a:pt x="20166" y="4470"/>
                  </a:cubicBezTo>
                  <a:cubicBezTo>
                    <a:pt x="17960" y="3611"/>
                    <a:pt x="16039" y="2387"/>
                    <a:pt x="14545" y="891"/>
                  </a:cubicBezTo>
                  <a:lnTo>
                    <a:pt x="14730" y="891"/>
                  </a:lnTo>
                  <a:cubicBezTo>
                    <a:pt x="15012" y="890"/>
                    <a:pt x="15292" y="925"/>
                    <a:pt x="15559" y="995"/>
                  </a:cubicBezTo>
                  <a:close/>
                  <a:moveTo>
                    <a:pt x="3074" y="18668"/>
                  </a:moveTo>
                  <a:cubicBezTo>
                    <a:pt x="2568" y="19151"/>
                    <a:pt x="2005" y="19599"/>
                    <a:pt x="1393" y="20006"/>
                  </a:cubicBezTo>
                  <a:cubicBezTo>
                    <a:pt x="1646" y="19241"/>
                    <a:pt x="1991" y="18268"/>
                    <a:pt x="2084" y="18112"/>
                  </a:cubicBezTo>
                  <a:cubicBezTo>
                    <a:pt x="2636" y="17538"/>
                    <a:pt x="6921" y="13037"/>
                    <a:pt x="8833" y="11161"/>
                  </a:cubicBezTo>
                  <a:lnTo>
                    <a:pt x="9247" y="11421"/>
                  </a:lnTo>
                  <a:cubicBezTo>
                    <a:pt x="8487" y="12464"/>
                    <a:pt x="4594" y="16947"/>
                    <a:pt x="3074" y="18668"/>
                  </a:cubicBezTo>
                  <a:close/>
                  <a:moveTo>
                    <a:pt x="16020" y="12638"/>
                  </a:moveTo>
                  <a:cubicBezTo>
                    <a:pt x="16020" y="12829"/>
                    <a:pt x="15628" y="12898"/>
                    <a:pt x="15098" y="12898"/>
                  </a:cubicBezTo>
                  <a:cubicBezTo>
                    <a:pt x="12795" y="12812"/>
                    <a:pt x="6023" y="8676"/>
                    <a:pt x="5470" y="6625"/>
                  </a:cubicBezTo>
                  <a:cubicBezTo>
                    <a:pt x="5470" y="6434"/>
                    <a:pt x="5308" y="5965"/>
                    <a:pt x="5585" y="5843"/>
                  </a:cubicBezTo>
                  <a:cubicBezTo>
                    <a:pt x="5861" y="5722"/>
                    <a:pt x="7036" y="5930"/>
                    <a:pt x="7888" y="6365"/>
                  </a:cubicBezTo>
                  <a:cubicBezTo>
                    <a:pt x="7888" y="6538"/>
                    <a:pt x="7681" y="6712"/>
                    <a:pt x="7589" y="6869"/>
                  </a:cubicBezTo>
                  <a:cubicBezTo>
                    <a:pt x="7543" y="6964"/>
                    <a:pt x="7543" y="7069"/>
                    <a:pt x="7589" y="7164"/>
                  </a:cubicBezTo>
                  <a:cubicBezTo>
                    <a:pt x="8872" y="9320"/>
                    <a:pt x="11437" y="10887"/>
                    <a:pt x="14499" y="11387"/>
                  </a:cubicBezTo>
                  <a:lnTo>
                    <a:pt x="14637" y="11387"/>
                  </a:lnTo>
                  <a:cubicBezTo>
                    <a:pt x="14802" y="11386"/>
                    <a:pt x="14959" y="11336"/>
                    <a:pt x="15075" y="11248"/>
                  </a:cubicBezTo>
                  <a:cubicBezTo>
                    <a:pt x="15144" y="11168"/>
                    <a:pt x="15222" y="11093"/>
                    <a:pt x="15306" y="11022"/>
                  </a:cubicBezTo>
                  <a:cubicBezTo>
                    <a:pt x="15848" y="11454"/>
                    <a:pt x="16110" y="12046"/>
                    <a:pt x="16020" y="12638"/>
                  </a:cubicBezTo>
                  <a:close/>
                  <a:moveTo>
                    <a:pt x="18323" y="6486"/>
                  </a:moveTo>
                  <a:cubicBezTo>
                    <a:pt x="17010" y="7824"/>
                    <a:pt x="15651" y="9197"/>
                    <a:pt x="14223" y="10466"/>
                  </a:cubicBezTo>
                  <a:cubicBezTo>
                    <a:pt x="11792" y="9961"/>
                    <a:pt x="9763" y="8696"/>
                    <a:pt x="8648" y="6990"/>
                  </a:cubicBezTo>
                  <a:cubicBezTo>
                    <a:pt x="10114" y="5022"/>
                    <a:pt x="11859" y="3181"/>
                    <a:pt x="13854" y="1499"/>
                  </a:cubicBezTo>
                  <a:cubicBezTo>
                    <a:pt x="15365" y="2994"/>
                    <a:pt x="17271" y="4237"/>
                    <a:pt x="19452" y="5148"/>
                  </a:cubicBezTo>
                  <a:lnTo>
                    <a:pt x="19590" y="5148"/>
                  </a:lnTo>
                  <a:cubicBezTo>
                    <a:pt x="19175" y="5652"/>
                    <a:pt x="18761" y="6069"/>
                    <a:pt x="18323" y="6486"/>
                  </a:cubicBezTo>
                  <a:close/>
                </a:path>
              </a:pathLst>
            </a:custGeom>
            <a:solidFill>
              <a:srgbClr val="000000">
                <a:alpha val="20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 defTabSz="457200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</p:grpSp>
      <p:grpSp>
        <p:nvGrpSpPr>
          <p:cNvPr id="1211" name="Group"/>
          <p:cNvGrpSpPr/>
          <p:nvPr/>
        </p:nvGrpSpPr>
        <p:grpSpPr>
          <a:xfrm>
            <a:off x="2037458" y="1797224"/>
            <a:ext cx="3434536" cy="3116502"/>
            <a:chOff x="0" y="0"/>
            <a:chExt cx="6869069" cy="6233000"/>
          </a:xfrm>
        </p:grpSpPr>
        <p:sp>
          <p:nvSpPr>
            <p:cNvPr id="1207" name="Freeform 4"/>
            <p:cNvSpPr/>
            <p:nvPr/>
          </p:nvSpPr>
          <p:spPr>
            <a:xfrm>
              <a:off x="1899291" y="0"/>
              <a:ext cx="3048846" cy="2983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34" extrusionOk="0">
                  <a:moveTo>
                    <a:pt x="1454" y="21215"/>
                  </a:moveTo>
                  <a:lnTo>
                    <a:pt x="19909" y="21215"/>
                  </a:lnTo>
                  <a:cubicBezTo>
                    <a:pt x="20600" y="21332"/>
                    <a:pt x="21257" y="20876"/>
                    <a:pt x="21376" y="20196"/>
                  </a:cubicBezTo>
                  <a:cubicBezTo>
                    <a:pt x="21435" y="19857"/>
                    <a:pt x="21349" y="19508"/>
                    <a:pt x="21138" y="19233"/>
                  </a:cubicBezTo>
                  <a:lnTo>
                    <a:pt x="11729" y="802"/>
                  </a:lnTo>
                  <a:cubicBezTo>
                    <a:pt x="11165" y="-268"/>
                    <a:pt x="10279" y="-268"/>
                    <a:pt x="9714" y="802"/>
                  </a:cubicBezTo>
                  <a:lnTo>
                    <a:pt x="245" y="19273"/>
                  </a:lnTo>
                  <a:cubicBezTo>
                    <a:pt x="-165" y="19819"/>
                    <a:pt x="-47" y="20588"/>
                    <a:pt x="508" y="20991"/>
                  </a:cubicBezTo>
                  <a:cubicBezTo>
                    <a:pt x="779" y="21189"/>
                    <a:pt x="1121" y="21269"/>
                    <a:pt x="1454" y="212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w="50800" cap="flat">
              <a:solidFill>
                <a:srgbClr val="FEEDB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08" name="Freeform 5"/>
            <p:cNvSpPr/>
            <p:nvPr/>
          </p:nvSpPr>
          <p:spPr>
            <a:xfrm>
              <a:off x="0" y="3252106"/>
              <a:ext cx="3049772" cy="298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49" extrusionOk="0">
                  <a:moveTo>
                    <a:pt x="1482" y="21227"/>
                  </a:moveTo>
                  <a:lnTo>
                    <a:pt x="19934" y="21227"/>
                  </a:lnTo>
                  <a:cubicBezTo>
                    <a:pt x="20627" y="21332"/>
                    <a:pt x="21274" y="20863"/>
                    <a:pt x="21380" y="20181"/>
                  </a:cubicBezTo>
                  <a:cubicBezTo>
                    <a:pt x="21432" y="19849"/>
                    <a:pt x="21346" y="19511"/>
                    <a:pt x="21142" y="19243"/>
                  </a:cubicBezTo>
                  <a:lnTo>
                    <a:pt x="11695" y="804"/>
                  </a:lnTo>
                  <a:cubicBezTo>
                    <a:pt x="11151" y="-268"/>
                    <a:pt x="10265" y="-268"/>
                    <a:pt x="9681" y="804"/>
                  </a:cubicBezTo>
                  <a:lnTo>
                    <a:pt x="234" y="19302"/>
                  </a:lnTo>
                  <a:cubicBezTo>
                    <a:pt x="-168" y="19855"/>
                    <a:pt x="-39" y="20623"/>
                    <a:pt x="522" y="21019"/>
                  </a:cubicBezTo>
                  <a:cubicBezTo>
                    <a:pt x="800" y="21215"/>
                    <a:pt x="1147" y="21290"/>
                    <a:pt x="1482" y="212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w="50800" cap="flat">
              <a:solidFill>
                <a:srgbClr val="FBD3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09" name="Freeform 6"/>
            <p:cNvSpPr/>
            <p:nvPr/>
          </p:nvSpPr>
          <p:spPr>
            <a:xfrm>
              <a:off x="3823467" y="3252106"/>
              <a:ext cx="3045602" cy="298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33" extrusionOk="0">
                  <a:moveTo>
                    <a:pt x="1432" y="21215"/>
                  </a:moveTo>
                  <a:lnTo>
                    <a:pt x="19907" y="21215"/>
                  </a:lnTo>
                  <a:cubicBezTo>
                    <a:pt x="20598" y="21332"/>
                    <a:pt x="21256" y="20875"/>
                    <a:pt x="21375" y="20195"/>
                  </a:cubicBezTo>
                  <a:cubicBezTo>
                    <a:pt x="21434" y="19856"/>
                    <a:pt x="21348" y="19507"/>
                    <a:pt x="21137" y="19231"/>
                  </a:cubicBezTo>
                  <a:lnTo>
                    <a:pt x="11678" y="803"/>
                  </a:lnTo>
                  <a:cubicBezTo>
                    <a:pt x="11133" y="-268"/>
                    <a:pt x="10226" y="-268"/>
                    <a:pt x="9661" y="803"/>
                  </a:cubicBezTo>
                  <a:lnTo>
                    <a:pt x="242" y="19271"/>
                  </a:lnTo>
                  <a:cubicBezTo>
                    <a:pt x="-166" y="19819"/>
                    <a:pt x="-45" y="20588"/>
                    <a:pt x="512" y="20990"/>
                  </a:cubicBezTo>
                  <a:cubicBezTo>
                    <a:pt x="776" y="21181"/>
                    <a:pt x="1107" y="21262"/>
                    <a:pt x="1432" y="212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w="50800" cap="flat">
              <a:solidFill>
                <a:srgbClr val="FFD198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10" name="Freeform 7"/>
            <p:cNvSpPr/>
            <p:nvPr/>
          </p:nvSpPr>
          <p:spPr>
            <a:xfrm>
              <a:off x="1912663" y="3095491"/>
              <a:ext cx="3039137" cy="298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42" extrusionOk="0">
                  <a:moveTo>
                    <a:pt x="19983" y="15"/>
                  </a:moveTo>
                  <a:lnTo>
                    <a:pt x="1467" y="15"/>
                  </a:lnTo>
                  <a:cubicBezTo>
                    <a:pt x="771" y="-90"/>
                    <a:pt x="121" y="378"/>
                    <a:pt x="15" y="1060"/>
                  </a:cubicBezTo>
                  <a:cubicBezTo>
                    <a:pt x="-37" y="1391"/>
                    <a:pt x="49" y="1729"/>
                    <a:pt x="254" y="1998"/>
                  </a:cubicBezTo>
                  <a:lnTo>
                    <a:pt x="9653" y="20439"/>
                  </a:lnTo>
                  <a:cubicBezTo>
                    <a:pt x="10219" y="21510"/>
                    <a:pt x="11109" y="21510"/>
                    <a:pt x="11675" y="20439"/>
                  </a:cubicBezTo>
                  <a:lnTo>
                    <a:pt x="21155" y="1958"/>
                  </a:lnTo>
                  <a:cubicBezTo>
                    <a:pt x="21563" y="1409"/>
                    <a:pt x="21440" y="640"/>
                    <a:pt x="20880" y="240"/>
                  </a:cubicBezTo>
                  <a:cubicBezTo>
                    <a:pt x="20622" y="55"/>
                    <a:pt x="20301" y="-25"/>
                    <a:pt x="19983" y="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3FF00"/>
                </a:gs>
                <a:gs pos="100000">
                  <a:srgbClr val="54B005"/>
                </a:gs>
              </a:gsLst>
              <a:lin ang="3174155" scaled="0"/>
            </a:gradFill>
            <a:ln w="50800" cap="flat">
              <a:solidFill>
                <a:srgbClr val="EDFFA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1212" name="Google Shape;47;p1"/>
          <p:cNvSpPr txBox="1"/>
          <p:nvPr/>
        </p:nvSpPr>
        <p:spPr>
          <a:xfrm>
            <a:off x="9428230" y="3666311"/>
            <a:ext cx="2261708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1828800">
              <a:defRPr sz="4000" b="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единой стратегии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13" name="Google Shape;48;p1"/>
          <p:cNvSpPr txBox="1"/>
          <p:nvPr/>
        </p:nvSpPr>
        <p:spPr>
          <a:xfrm>
            <a:off x="9887262" y="3220803"/>
            <a:ext cx="1202432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defTabSz="1828800">
              <a:defRPr sz="2200">
                <a:solidFill>
                  <a:srgbClr val="FBB4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задача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14" name="Google Shape;47;p1"/>
          <p:cNvSpPr txBox="1"/>
          <p:nvPr/>
        </p:nvSpPr>
        <p:spPr>
          <a:xfrm>
            <a:off x="9192032" y="2178724"/>
            <a:ext cx="2592892" cy="101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1828800">
              <a:defRPr sz="4000" b="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информационного пространства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15" name="Google Shape;48;p1"/>
          <p:cNvSpPr txBox="1"/>
          <p:nvPr/>
        </p:nvSpPr>
        <p:spPr>
          <a:xfrm>
            <a:off x="9808268" y="1782976"/>
            <a:ext cx="1202432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defTabSz="1828800">
              <a:defRPr sz="2200">
                <a:solidFill>
                  <a:srgbClr val="92D05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задача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216" name="Google Shape;47;p1"/>
          <p:cNvSpPr txBox="1"/>
          <p:nvPr/>
        </p:nvSpPr>
        <p:spPr>
          <a:xfrm>
            <a:off x="9262638" y="4894374"/>
            <a:ext cx="2592892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1828800">
              <a:defRPr sz="4000" b="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внешнего и внутреннего запроса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17" name="Google Shape;48;p1"/>
          <p:cNvSpPr txBox="1"/>
          <p:nvPr/>
        </p:nvSpPr>
        <p:spPr>
          <a:xfrm>
            <a:off x="9908943" y="4413188"/>
            <a:ext cx="1202432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defTabSz="1828800">
              <a:defRPr sz="2200">
                <a:solidFill>
                  <a:srgbClr val="FF8A1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задача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" name="Freeform 320"/>
          <p:cNvSpPr/>
          <p:nvPr/>
        </p:nvSpPr>
        <p:spPr>
          <a:xfrm>
            <a:off x="8681151" y="3678172"/>
            <a:ext cx="566143" cy="566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589" extrusionOk="0">
                <a:moveTo>
                  <a:pt x="16720" y="8"/>
                </a:moveTo>
                <a:cubicBezTo>
                  <a:pt x="16389" y="-11"/>
                  <a:pt x="16047" y="3"/>
                  <a:pt x="15706" y="53"/>
                </a:cubicBezTo>
                <a:cubicBezTo>
                  <a:pt x="14468" y="233"/>
                  <a:pt x="13351" y="871"/>
                  <a:pt x="12559" y="1838"/>
                </a:cubicBezTo>
                <a:cubicBezTo>
                  <a:pt x="11934" y="2647"/>
                  <a:pt x="10912" y="3000"/>
                  <a:pt x="9930" y="2753"/>
                </a:cubicBezTo>
                <a:cubicBezTo>
                  <a:pt x="9104" y="2528"/>
                  <a:pt x="8247" y="2459"/>
                  <a:pt x="7399" y="2571"/>
                </a:cubicBezTo>
                <a:cubicBezTo>
                  <a:pt x="4520" y="2965"/>
                  <a:pt x="2265" y="5225"/>
                  <a:pt x="1841" y="8114"/>
                </a:cubicBezTo>
                <a:cubicBezTo>
                  <a:pt x="1673" y="9396"/>
                  <a:pt x="1884" y="10711"/>
                  <a:pt x="2464" y="11880"/>
                </a:cubicBezTo>
                <a:cubicBezTo>
                  <a:pt x="1080" y="11902"/>
                  <a:pt x="-22" y="13034"/>
                  <a:pt x="0" y="14428"/>
                </a:cubicBezTo>
                <a:cubicBezTo>
                  <a:pt x="23" y="15676"/>
                  <a:pt x="944" y="16721"/>
                  <a:pt x="2171" y="16878"/>
                </a:cubicBezTo>
                <a:cubicBezTo>
                  <a:pt x="2550" y="20869"/>
                  <a:pt x="2554" y="20871"/>
                  <a:pt x="2554" y="20871"/>
                </a:cubicBezTo>
                <a:cubicBezTo>
                  <a:pt x="2554" y="21264"/>
                  <a:pt x="2877" y="21589"/>
                  <a:pt x="3268" y="21589"/>
                </a:cubicBezTo>
                <a:cubicBezTo>
                  <a:pt x="5354" y="21589"/>
                  <a:pt x="5356" y="21589"/>
                  <a:pt x="5356" y="21589"/>
                </a:cubicBezTo>
                <a:cubicBezTo>
                  <a:pt x="5568" y="21589"/>
                  <a:pt x="5770" y="21489"/>
                  <a:pt x="5904" y="21332"/>
                </a:cubicBezTo>
                <a:cubicBezTo>
                  <a:pt x="6038" y="21163"/>
                  <a:pt x="6099" y="20941"/>
                  <a:pt x="6054" y="20727"/>
                </a:cubicBezTo>
                <a:cubicBezTo>
                  <a:pt x="5095" y="16916"/>
                  <a:pt x="5100" y="16916"/>
                  <a:pt x="5100" y="16916"/>
                </a:cubicBezTo>
                <a:cubicBezTo>
                  <a:pt x="5279" y="16916"/>
                  <a:pt x="5273" y="16916"/>
                  <a:pt x="5273" y="16916"/>
                </a:cubicBezTo>
                <a:cubicBezTo>
                  <a:pt x="5675" y="16916"/>
                  <a:pt x="6069" y="16935"/>
                  <a:pt x="6460" y="16991"/>
                </a:cubicBezTo>
                <a:cubicBezTo>
                  <a:pt x="7743" y="19791"/>
                  <a:pt x="10523" y="21589"/>
                  <a:pt x="13581" y="21589"/>
                </a:cubicBezTo>
                <a:cubicBezTo>
                  <a:pt x="13815" y="21589"/>
                  <a:pt x="14060" y="21581"/>
                  <a:pt x="14294" y="21559"/>
                </a:cubicBezTo>
                <a:cubicBezTo>
                  <a:pt x="18088" y="21177"/>
                  <a:pt x="21065" y="18137"/>
                  <a:pt x="21400" y="14315"/>
                </a:cubicBezTo>
                <a:cubicBezTo>
                  <a:pt x="21545" y="12617"/>
                  <a:pt x="21132" y="10922"/>
                  <a:pt x="20228" y="9483"/>
                </a:cubicBezTo>
                <a:cubicBezTo>
                  <a:pt x="19982" y="9089"/>
                  <a:pt x="20013" y="8572"/>
                  <a:pt x="20303" y="8212"/>
                </a:cubicBezTo>
                <a:cubicBezTo>
                  <a:pt x="21196" y="7111"/>
                  <a:pt x="21578" y="5697"/>
                  <a:pt x="21377" y="4303"/>
                </a:cubicBezTo>
                <a:cubicBezTo>
                  <a:pt x="21026" y="1903"/>
                  <a:pt x="19037" y="140"/>
                  <a:pt x="16720" y="8"/>
                </a:cubicBezTo>
                <a:close/>
                <a:moveTo>
                  <a:pt x="16818" y="726"/>
                </a:moveTo>
                <a:cubicBezTo>
                  <a:pt x="17639" y="800"/>
                  <a:pt x="18445" y="1114"/>
                  <a:pt x="19131" y="1679"/>
                </a:cubicBezTo>
                <a:cubicBezTo>
                  <a:pt x="20972" y="3185"/>
                  <a:pt x="21242" y="5907"/>
                  <a:pt x="19747" y="7751"/>
                </a:cubicBezTo>
                <a:cubicBezTo>
                  <a:pt x="19267" y="8358"/>
                  <a:pt x="19214" y="9205"/>
                  <a:pt x="19627" y="9868"/>
                </a:cubicBezTo>
                <a:cubicBezTo>
                  <a:pt x="20442" y="11184"/>
                  <a:pt x="20820" y="12722"/>
                  <a:pt x="20686" y="14262"/>
                </a:cubicBezTo>
                <a:cubicBezTo>
                  <a:pt x="20374" y="18219"/>
                  <a:pt x="16938" y="21166"/>
                  <a:pt x="13010" y="20840"/>
                </a:cubicBezTo>
                <a:cubicBezTo>
                  <a:pt x="10622" y="20649"/>
                  <a:pt x="8488" y="19264"/>
                  <a:pt x="7339" y="17150"/>
                </a:cubicBezTo>
                <a:cubicBezTo>
                  <a:pt x="7595" y="17218"/>
                  <a:pt x="7852" y="17287"/>
                  <a:pt x="8097" y="17377"/>
                </a:cubicBezTo>
                <a:cubicBezTo>
                  <a:pt x="12025" y="18692"/>
                  <a:pt x="12026" y="18693"/>
                  <a:pt x="12026" y="18693"/>
                </a:cubicBezTo>
                <a:cubicBezTo>
                  <a:pt x="12059" y="18704"/>
                  <a:pt x="12105" y="18716"/>
                  <a:pt x="12138" y="18716"/>
                </a:cubicBezTo>
                <a:cubicBezTo>
                  <a:pt x="12339" y="18716"/>
                  <a:pt x="12499" y="18544"/>
                  <a:pt x="12499" y="18353"/>
                </a:cubicBezTo>
                <a:cubicBezTo>
                  <a:pt x="12499" y="16554"/>
                  <a:pt x="12499" y="16553"/>
                  <a:pt x="12499" y="16553"/>
                </a:cubicBezTo>
                <a:cubicBezTo>
                  <a:pt x="13291" y="16553"/>
                  <a:pt x="13926" y="15903"/>
                  <a:pt x="13926" y="15116"/>
                </a:cubicBezTo>
                <a:cubicBezTo>
                  <a:pt x="13926" y="13677"/>
                  <a:pt x="13926" y="13679"/>
                  <a:pt x="13926" y="13679"/>
                </a:cubicBezTo>
                <a:cubicBezTo>
                  <a:pt x="13926" y="12881"/>
                  <a:pt x="13291" y="12235"/>
                  <a:pt x="12499" y="12235"/>
                </a:cubicBezTo>
                <a:cubicBezTo>
                  <a:pt x="12499" y="10436"/>
                  <a:pt x="12499" y="10443"/>
                  <a:pt x="12499" y="10443"/>
                </a:cubicBezTo>
                <a:cubicBezTo>
                  <a:pt x="12499" y="10241"/>
                  <a:pt x="12339" y="10080"/>
                  <a:pt x="12138" y="10080"/>
                </a:cubicBezTo>
                <a:cubicBezTo>
                  <a:pt x="12105" y="10080"/>
                  <a:pt x="12059" y="10076"/>
                  <a:pt x="12026" y="10088"/>
                </a:cubicBezTo>
                <a:cubicBezTo>
                  <a:pt x="8098" y="11414"/>
                  <a:pt x="8097" y="11418"/>
                  <a:pt x="8097" y="11418"/>
                </a:cubicBezTo>
                <a:cubicBezTo>
                  <a:pt x="7194" y="11722"/>
                  <a:pt x="6233" y="11880"/>
                  <a:pt x="5273" y="11880"/>
                </a:cubicBezTo>
                <a:cubicBezTo>
                  <a:pt x="3265" y="11880"/>
                  <a:pt x="3268" y="11880"/>
                  <a:pt x="3268" y="11880"/>
                </a:cubicBezTo>
                <a:cubicBezTo>
                  <a:pt x="2632" y="10767"/>
                  <a:pt x="2376" y="9475"/>
                  <a:pt x="2554" y="8205"/>
                </a:cubicBezTo>
                <a:cubicBezTo>
                  <a:pt x="2989" y="5057"/>
                  <a:pt x="5867" y="2862"/>
                  <a:pt x="8991" y="3290"/>
                </a:cubicBezTo>
                <a:cubicBezTo>
                  <a:pt x="9237" y="3323"/>
                  <a:pt x="9497" y="3381"/>
                  <a:pt x="9742" y="3448"/>
                </a:cubicBezTo>
                <a:cubicBezTo>
                  <a:pt x="10992" y="3774"/>
                  <a:pt x="12315" y="3322"/>
                  <a:pt x="13107" y="2299"/>
                </a:cubicBezTo>
                <a:cubicBezTo>
                  <a:pt x="14042" y="1147"/>
                  <a:pt x="15449" y="603"/>
                  <a:pt x="16818" y="726"/>
                </a:cubicBezTo>
                <a:close/>
                <a:moveTo>
                  <a:pt x="8578" y="1097"/>
                </a:moveTo>
                <a:cubicBezTo>
                  <a:pt x="3512" y="1097"/>
                  <a:pt x="368" y="4396"/>
                  <a:pt x="368" y="9717"/>
                </a:cubicBezTo>
                <a:cubicBezTo>
                  <a:pt x="1083" y="9717"/>
                  <a:pt x="1082" y="9717"/>
                  <a:pt x="1082" y="9717"/>
                </a:cubicBezTo>
                <a:cubicBezTo>
                  <a:pt x="1082" y="4834"/>
                  <a:pt x="3958" y="1815"/>
                  <a:pt x="8578" y="1815"/>
                </a:cubicBezTo>
                <a:cubicBezTo>
                  <a:pt x="8578" y="1097"/>
                  <a:pt x="8578" y="1097"/>
                  <a:pt x="8578" y="1097"/>
                </a:cubicBezTo>
                <a:close/>
                <a:moveTo>
                  <a:pt x="16420" y="1800"/>
                </a:moveTo>
                <a:cubicBezTo>
                  <a:pt x="14647" y="1800"/>
                  <a:pt x="13213" y="3240"/>
                  <a:pt x="13213" y="5036"/>
                </a:cubicBezTo>
                <a:cubicBezTo>
                  <a:pt x="13213" y="6821"/>
                  <a:pt x="14647" y="8254"/>
                  <a:pt x="16420" y="8265"/>
                </a:cubicBezTo>
                <a:cubicBezTo>
                  <a:pt x="18193" y="8265"/>
                  <a:pt x="19635" y="6821"/>
                  <a:pt x="19635" y="5036"/>
                </a:cubicBezTo>
                <a:cubicBezTo>
                  <a:pt x="19635" y="3240"/>
                  <a:pt x="18193" y="1800"/>
                  <a:pt x="16420" y="1800"/>
                </a:cubicBezTo>
                <a:close/>
                <a:moveTo>
                  <a:pt x="16420" y="2518"/>
                </a:moveTo>
                <a:cubicBezTo>
                  <a:pt x="17802" y="2518"/>
                  <a:pt x="18921" y="3644"/>
                  <a:pt x="18921" y="5036"/>
                </a:cubicBezTo>
                <a:cubicBezTo>
                  <a:pt x="18921" y="6417"/>
                  <a:pt x="17802" y="7547"/>
                  <a:pt x="16420" y="7547"/>
                </a:cubicBezTo>
                <a:cubicBezTo>
                  <a:pt x="15037" y="7547"/>
                  <a:pt x="13926" y="6417"/>
                  <a:pt x="13926" y="5036"/>
                </a:cubicBezTo>
                <a:cubicBezTo>
                  <a:pt x="13926" y="3645"/>
                  <a:pt x="15048" y="2518"/>
                  <a:pt x="16420" y="2518"/>
                </a:cubicBezTo>
                <a:close/>
                <a:moveTo>
                  <a:pt x="15639" y="3267"/>
                </a:moveTo>
                <a:cubicBezTo>
                  <a:pt x="15549" y="3285"/>
                  <a:pt x="15471" y="3342"/>
                  <a:pt x="15421" y="3426"/>
                </a:cubicBezTo>
                <a:cubicBezTo>
                  <a:pt x="15376" y="3482"/>
                  <a:pt x="15353" y="3552"/>
                  <a:pt x="15353" y="3630"/>
                </a:cubicBezTo>
                <a:cubicBezTo>
                  <a:pt x="15353" y="6492"/>
                  <a:pt x="15353" y="6488"/>
                  <a:pt x="15353" y="6488"/>
                </a:cubicBezTo>
                <a:cubicBezTo>
                  <a:pt x="15353" y="6611"/>
                  <a:pt x="15429" y="6731"/>
                  <a:pt x="15541" y="6798"/>
                </a:cubicBezTo>
                <a:cubicBezTo>
                  <a:pt x="15664" y="6854"/>
                  <a:pt x="15797" y="6854"/>
                  <a:pt x="15909" y="6776"/>
                </a:cubicBezTo>
                <a:cubicBezTo>
                  <a:pt x="18057" y="5345"/>
                  <a:pt x="18057" y="5346"/>
                  <a:pt x="18057" y="5346"/>
                </a:cubicBezTo>
                <a:cubicBezTo>
                  <a:pt x="18225" y="5235"/>
                  <a:pt x="18267" y="5023"/>
                  <a:pt x="18155" y="4855"/>
                </a:cubicBezTo>
                <a:cubicBezTo>
                  <a:pt x="18121" y="4810"/>
                  <a:pt x="18091" y="4779"/>
                  <a:pt x="18057" y="4757"/>
                </a:cubicBezTo>
                <a:cubicBezTo>
                  <a:pt x="15910" y="3326"/>
                  <a:pt x="15909" y="3327"/>
                  <a:pt x="15909" y="3327"/>
                </a:cubicBezTo>
                <a:cubicBezTo>
                  <a:pt x="15825" y="3272"/>
                  <a:pt x="15728" y="3249"/>
                  <a:pt x="15639" y="3267"/>
                </a:cubicBezTo>
                <a:close/>
                <a:moveTo>
                  <a:pt x="7512" y="3955"/>
                </a:moveTo>
                <a:cubicBezTo>
                  <a:pt x="6921" y="3955"/>
                  <a:pt x="6445" y="4446"/>
                  <a:pt x="6445" y="5044"/>
                </a:cubicBezTo>
                <a:cubicBezTo>
                  <a:pt x="6445" y="6127"/>
                  <a:pt x="6445" y="6125"/>
                  <a:pt x="6445" y="6125"/>
                </a:cubicBezTo>
                <a:cubicBezTo>
                  <a:pt x="6445" y="6317"/>
                  <a:pt x="6285" y="6481"/>
                  <a:pt x="6084" y="6481"/>
                </a:cubicBezTo>
                <a:cubicBezTo>
                  <a:pt x="6084" y="6278"/>
                  <a:pt x="5932" y="6125"/>
                  <a:pt x="5731" y="6125"/>
                </a:cubicBezTo>
                <a:cubicBezTo>
                  <a:pt x="4304" y="6125"/>
                  <a:pt x="4304" y="6125"/>
                  <a:pt x="4304" y="6125"/>
                </a:cubicBezTo>
                <a:cubicBezTo>
                  <a:pt x="4115" y="6125"/>
                  <a:pt x="3944" y="6278"/>
                  <a:pt x="3944" y="6481"/>
                </a:cubicBezTo>
                <a:cubicBezTo>
                  <a:pt x="3944" y="10451"/>
                  <a:pt x="3944" y="10451"/>
                  <a:pt x="3944" y="10451"/>
                </a:cubicBezTo>
                <a:cubicBezTo>
                  <a:pt x="3944" y="10642"/>
                  <a:pt x="4115" y="10814"/>
                  <a:pt x="4304" y="10814"/>
                </a:cubicBezTo>
                <a:cubicBezTo>
                  <a:pt x="5731" y="10814"/>
                  <a:pt x="5731" y="10814"/>
                  <a:pt x="5731" y="10814"/>
                </a:cubicBezTo>
                <a:cubicBezTo>
                  <a:pt x="5932" y="10814"/>
                  <a:pt x="6084" y="10642"/>
                  <a:pt x="6084" y="10451"/>
                </a:cubicBezTo>
                <a:cubicBezTo>
                  <a:pt x="9296" y="10451"/>
                  <a:pt x="9299" y="10451"/>
                  <a:pt x="9299" y="10451"/>
                </a:cubicBezTo>
                <a:cubicBezTo>
                  <a:pt x="9890" y="10451"/>
                  <a:pt x="10366" y="9967"/>
                  <a:pt x="10366" y="9369"/>
                </a:cubicBezTo>
                <a:cubicBezTo>
                  <a:pt x="10366" y="7565"/>
                  <a:pt x="10366" y="7570"/>
                  <a:pt x="10366" y="7570"/>
                </a:cubicBezTo>
                <a:cubicBezTo>
                  <a:pt x="10366" y="6972"/>
                  <a:pt x="9890" y="6481"/>
                  <a:pt x="9299" y="6481"/>
                </a:cubicBezTo>
                <a:cubicBezTo>
                  <a:pt x="8942" y="6481"/>
                  <a:pt x="8939" y="6481"/>
                  <a:pt x="8939" y="6481"/>
                </a:cubicBezTo>
                <a:cubicBezTo>
                  <a:pt x="8749" y="6481"/>
                  <a:pt x="8586" y="6317"/>
                  <a:pt x="8586" y="6125"/>
                </a:cubicBezTo>
                <a:cubicBezTo>
                  <a:pt x="8586" y="5043"/>
                  <a:pt x="8586" y="5044"/>
                  <a:pt x="8586" y="5044"/>
                </a:cubicBezTo>
                <a:cubicBezTo>
                  <a:pt x="8586" y="4446"/>
                  <a:pt x="8102" y="3955"/>
                  <a:pt x="7512" y="3955"/>
                </a:cubicBezTo>
                <a:close/>
                <a:moveTo>
                  <a:pt x="16067" y="4288"/>
                </a:moveTo>
                <a:cubicBezTo>
                  <a:pt x="17219" y="5059"/>
                  <a:pt x="17216" y="5059"/>
                  <a:pt x="17216" y="5059"/>
                </a:cubicBezTo>
                <a:cubicBezTo>
                  <a:pt x="16064" y="5819"/>
                  <a:pt x="16067" y="5815"/>
                  <a:pt x="16067" y="5815"/>
                </a:cubicBezTo>
                <a:lnTo>
                  <a:pt x="16067" y="4288"/>
                </a:lnTo>
                <a:close/>
                <a:moveTo>
                  <a:pt x="7512" y="4681"/>
                </a:moveTo>
                <a:cubicBezTo>
                  <a:pt x="7712" y="4681"/>
                  <a:pt x="7872" y="4841"/>
                  <a:pt x="7872" y="5044"/>
                </a:cubicBezTo>
                <a:cubicBezTo>
                  <a:pt x="7872" y="6127"/>
                  <a:pt x="7872" y="6125"/>
                  <a:pt x="7872" y="6125"/>
                </a:cubicBezTo>
                <a:cubicBezTo>
                  <a:pt x="7872" y="6723"/>
                  <a:pt x="8348" y="7207"/>
                  <a:pt x="8939" y="7207"/>
                </a:cubicBezTo>
                <a:cubicBezTo>
                  <a:pt x="9295" y="7207"/>
                  <a:pt x="9299" y="7207"/>
                  <a:pt x="9299" y="7207"/>
                </a:cubicBezTo>
                <a:cubicBezTo>
                  <a:pt x="9500" y="7207"/>
                  <a:pt x="9652" y="7367"/>
                  <a:pt x="9652" y="7570"/>
                </a:cubicBezTo>
                <a:cubicBezTo>
                  <a:pt x="9652" y="9374"/>
                  <a:pt x="9652" y="9369"/>
                  <a:pt x="9652" y="9369"/>
                </a:cubicBezTo>
                <a:cubicBezTo>
                  <a:pt x="9652" y="9561"/>
                  <a:pt x="9500" y="9732"/>
                  <a:pt x="9299" y="9732"/>
                </a:cubicBezTo>
                <a:cubicBezTo>
                  <a:pt x="6088" y="9732"/>
                  <a:pt x="6084" y="9732"/>
                  <a:pt x="6084" y="9732"/>
                </a:cubicBezTo>
                <a:cubicBezTo>
                  <a:pt x="6084" y="7206"/>
                  <a:pt x="6084" y="7207"/>
                  <a:pt x="6084" y="7207"/>
                </a:cubicBezTo>
                <a:cubicBezTo>
                  <a:pt x="6675" y="7207"/>
                  <a:pt x="7159" y="6723"/>
                  <a:pt x="7158" y="6125"/>
                </a:cubicBezTo>
                <a:cubicBezTo>
                  <a:pt x="7158" y="5043"/>
                  <a:pt x="7158" y="5044"/>
                  <a:pt x="7158" y="5044"/>
                </a:cubicBezTo>
                <a:cubicBezTo>
                  <a:pt x="7158" y="4841"/>
                  <a:pt x="7322" y="4681"/>
                  <a:pt x="7512" y="4681"/>
                </a:cubicBezTo>
                <a:close/>
                <a:moveTo>
                  <a:pt x="4657" y="6844"/>
                </a:moveTo>
                <a:cubicBezTo>
                  <a:pt x="5371" y="6844"/>
                  <a:pt x="5371" y="6844"/>
                  <a:pt x="5371" y="6844"/>
                </a:cubicBezTo>
                <a:cubicBezTo>
                  <a:pt x="5371" y="10092"/>
                  <a:pt x="5371" y="10095"/>
                  <a:pt x="5371" y="10095"/>
                </a:cubicBezTo>
                <a:cubicBezTo>
                  <a:pt x="4657" y="10095"/>
                  <a:pt x="4657" y="10095"/>
                  <a:pt x="4657" y="10095"/>
                </a:cubicBezTo>
                <a:lnTo>
                  <a:pt x="4657" y="6844"/>
                </a:lnTo>
                <a:close/>
                <a:moveTo>
                  <a:pt x="13949" y="9641"/>
                </a:moveTo>
                <a:lnTo>
                  <a:pt x="13558" y="11086"/>
                </a:lnTo>
                <a:lnTo>
                  <a:pt x="14264" y="11245"/>
                </a:lnTo>
                <a:lnTo>
                  <a:pt x="14610" y="9793"/>
                </a:lnTo>
                <a:lnTo>
                  <a:pt x="13949" y="9641"/>
                </a:lnTo>
                <a:close/>
                <a:moveTo>
                  <a:pt x="15894" y="10851"/>
                </a:moveTo>
                <a:lnTo>
                  <a:pt x="14497" y="11562"/>
                </a:lnTo>
                <a:lnTo>
                  <a:pt x="14805" y="12190"/>
                </a:lnTo>
                <a:lnTo>
                  <a:pt x="16247" y="11479"/>
                </a:lnTo>
                <a:lnTo>
                  <a:pt x="15894" y="10851"/>
                </a:lnTo>
                <a:close/>
                <a:moveTo>
                  <a:pt x="11778" y="10935"/>
                </a:moveTo>
                <a:cubicBezTo>
                  <a:pt x="11778" y="17848"/>
                  <a:pt x="11778" y="17846"/>
                  <a:pt x="11778" y="17846"/>
                </a:cubicBezTo>
                <a:cubicBezTo>
                  <a:pt x="10707" y="17486"/>
                  <a:pt x="10711" y="17491"/>
                  <a:pt x="10711" y="17491"/>
                </a:cubicBezTo>
                <a:cubicBezTo>
                  <a:pt x="10711" y="11296"/>
                  <a:pt x="10711" y="11298"/>
                  <a:pt x="10711" y="11298"/>
                </a:cubicBezTo>
                <a:lnTo>
                  <a:pt x="11778" y="10935"/>
                </a:lnTo>
                <a:close/>
                <a:moveTo>
                  <a:pt x="9998" y="11532"/>
                </a:moveTo>
                <a:cubicBezTo>
                  <a:pt x="9998" y="17254"/>
                  <a:pt x="9998" y="17249"/>
                  <a:pt x="9998" y="17249"/>
                </a:cubicBezTo>
                <a:cubicBezTo>
                  <a:pt x="8324" y="16686"/>
                  <a:pt x="8323" y="16689"/>
                  <a:pt x="8323" y="16689"/>
                </a:cubicBezTo>
                <a:cubicBezTo>
                  <a:pt x="7341" y="16363"/>
                  <a:pt x="6311" y="16197"/>
                  <a:pt x="5273" y="16197"/>
                </a:cubicBezTo>
                <a:lnTo>
                  <a:pt x="4282" y="16197"/>
                </a:lnTo>
                <a:cubicBezTo>
                  <a:pt x="4282" y="12600"/>
                  <a:pt x="4282" y="12598"/>
                  <a:pt x="4282" y="12598"/>
                </a:cubicBezTo>
                <a:cubicBezTo>
                  <a:pt x="5275" y="12598"/>
                  <a:pt x="5273" y="12598"/>
                  <a:pt x="5273" y="12598"/>
                </a:cubicBezTo>
                <a:cubicBezTo>
                  <a:pt x="6311" y="12598"/>
                  <a:pt x="7341" y="12429"/>
                  <a:pt x="8323" y="12091"/>
                </a:cubicBezTo>
                <a:cubicBezTo>
                  <a:pt x="9997" y="11529"/>
                  <a:pt x="9998" y="11532"/>
                  <a:pt x="9998" y="11532"/>
                </a:cubicBezTo>
                <a:close/>
                <a:moveTo>
                  <a:pt x="2855" y="12598"/>
                </a:moveTo>
                <a:cubicBezTo>
                  <a:pt x="3569" y="12598"/>
                  <a:pt x="3568" y="12598"/>
                  <a:pt x="3568" y="12598"/>
                </a:cubicBezTo>
                <a:cubicBezTo>
                  <a:pt x="3568" y="16196"/>
                  <a:pt x="3568" y="16198"/>
                  <a:pt x="3568" y="16197"/>
                </a:cubicBezTo>
                <a:cubicBezTo>
                  <a:pt x="2854" y="16197"/>
                  <a:pt x="2855" y="16197"/>
                  <a:pt x="2855" y="16197"/>
                </a:cubicBezTo>
                <a:lnTo>
                  <a:pt x="2855" y="12598"/>
                </a:lnTo>
                <a:close/>
                <a:moveTo>
                  <a:pt x="16690" y="12613"/>
                </a:moveTo>
                <a:cubicBezTo>
                  <a:pt x="16450" y="12637"/>
                  <a:pt x="16216" y="12738"/>
                  <a:pt x="16037" y="12923"/>
                </a:cubicBezTo>
                <a:cubicBezTo>
                  <a:pt x="15880" y="13069"/>
                  <a:pt x="15879" y="13075"/>
                  <a:pt x="15879" y="13075"/>
                </a:cubicBezTo>
                <a:cubicBezTo>
                  <a:pt x="15465" y="13501"/>
                  <a:pt x="15465" y="14168"/>
                  <a:pt x="15879" y="14594"/>
                </a:cubicBezTo>
                <a:cubicBezTo>
                  <a:pt x="17524" y="16243"/>
                  <a:pt x="17524" y="16243"/>
                  <a:pt x="17524" y="16243"/>
                </a:cubicBezTo>
                <a:cubicBezTo>
                  <a:pt x="17669" y="16377"/>
                  <a:pt x="17893" y="16377"/>
                  <a:pt x="18027" y="16243"/>
                </a:cubicBezTo>
                <a:cubicBezTo>
                  <a:pt x="19672" y="14595"/>
                  <a:pt x="19672" y="14594"/>
                  <a:pt x="19672" y="14594"/>
                </a:cubicBezTo>
                <a:cubicBezTo>
                  <a:pt x="20097" y="14168"/>
                  <a:pt x="20097" y="13501"/>
                  <a:pt x="19672" y="13075"/>
                </a:cubicBezTo>
                <a:cubicBezTo>
                  <a:pt x="19516" y="12929"/>
                  <a:pt x="19514" y="12923"/>
                  <a:pt x="19514" y="12923"/>
                </a:cubicBezTo>
                <a:cubicBezTo>
                  <a:pt x="19156" y="12553"/>
                  <a:pt x="18588" y="12503"/>
                  <a:pt x="18162" y="12795"/>
                </a:cubicBezTo>
                <a:cubicBezTo>
                  <a:pt x="17782" y="13053"/>
                  <a:pt x="17787" y="13052"/>
                  <a:pt x="17787" y="13052"/>
                </a:cubicBezTo>
                <a:cubicBezTo>
                  <a:pt x="17395" y="12794"/>
                  <a:pt x="17389" y="12795"/>
                  <a:pt x="17389" y="12795"/>
                </a:cubicBezTo>
                <a:cubicBezTo>
                  <a:pt x="17176" y="12649"/>
                  <a:pt x="16931" y="12589"/>
                  <a:pt x="16690" y="12613"/>
                </a:cubicBezTo>
                <a:close/>
                <a:moveTo>
                  <a:pt x="2141" y="12628"/>
                </a:moveTo>
                <a:cubicBezTo>
                  <a:pt x="2141" y="16147"/>
                  <a:pt x="2141" y="16152"/>
                  <a:pt x="2141" y="16152"/>
                </a:cubicBezTo>
                <a:cubicBezTo>
                  <a:pt x="1181" y="15961"/>
                  <a:pt x="554" y="15002"/>
                  <a:pt x="744" y="14035"/>
                </a:cubicBezTo>
                <a:cubicBezTo>
                  <a:pt x="889" y="13327"/>
                  <a:pt x="1438" y="12775"/>
                  <a:pt x="2141" y="12628"/>
                </a:cubicBezTo>
                <a:close/>
                <a:moveTo>
                  <a:pt x="12499" y="12961"/>
                </a:moveTo>
                <a:cubicBezTo>
                  <a:pt x="12901" y="12961"/>
                  <a:pt x="13213" y="13275"/>
                  <a:pt x="13213" y="13679"/>
                </a:cubicBezTo>
                <a:cubicBezTo>
                  <a:pt x="13213" y="15118"/>
                  <a:pt x="13213" y="15116"/>
                  <a:pt x="13213" y="15116"/>
                </a:cubicBezTo>
                <a:cubicBezTo>
                  <a:pt x="13213" y="15510"/>
                  <a:pt x="12901" y="15835"/>
                  <a:pt x="12499" y="15835"/>
                </a:cubicBezTo>
                <a:lnTo>
                  <a:pt x="12499" y="12961"/>
                </a:lnTo>
                <a:close/>
                <a:moveTo>
                  <a:pt x="4995" y="13286"/>
                </a:moveTo>
                <a:lnTo>
                  <a:pt x="4995" y="14065"/>
                </a:lnTo>
                <a:lnTo>
                  <a:pt x="6437" y="14065"/>
                </a:lnTo>
                <a:lnTo>
                  <a:pt x="6437" y="13286"/>
                </a:lnTo>
                <a:lnTo>
                  <a:pt x="4995" y="13286"/>
                </a:lnTo>
                <a:close/>
                <a:moveTo>
                  <a:pt x="16765" y="13324"/>
                </a:moveTo>
                <a:cubicBezTo>
                  <a:pt x="16846" y="13316"/>
                  <a:pt x="16925" y="13334"/>
                  <a:pt x="16998" y="13385"/>
                </a:cubicBezTo>
                <a:cubicBezTo>
                  <a:pt x="17580" y="13777"/>
                  <a:pt x="17584" y="13778"/>
                  <a:pt x="17584" y="13778"/>
                </a:cubicBezTo>
                <a:cubicBezTo>
                  <a:pt x="17707" y="13856"/>
                  <a:pt x="17863" y="13856"/>
                  <a:pt x="17975" y="13778"/>
                </a:cubicBezTo>
                <a:cubicBezTo>
                  <a:pt x="18568" y="13385"/>
                  <a:pt x="18568" y="13385"/>
                  <a:pt x="18568" y="13385"/>
                </a:cubicBezTo>
                <a:cubicBezTo>
                  <a:pt x="18713" y="13284"/>
                  <a:pt x="18888" y="13307"/>
                  <a:pt x="19011" y="13430"/>
                </a:cubicBezTo>
                <a:cubicBezTo>
                  <a:pt x="19168" y="13576"/>
                  <a:pt x="19169" y="13574"/>
                  <a:pt x="19169" y="13574"/>
                </a:cubicBezTo>
                <a:cubicBezTo>
                  <a:pt x="19303" y="13719"/>
                  <a:pt x="19303" y="13950"/>
                  <a:pt x="19169" y="14095"/>
                </a:cubicBezTo>
                <a:cubicBezTo>
                  <a:pt x="17782" y="15486"/>
                  <a:pt x="17787" y="15479"/>
                  <a:pt x="17787" y="15479"/>
                </a:cubicBezTo>
                <a:cubicBezTo>
                  <a:pt x="16399" y="14089"/>
                  <a:pt x="16397" y="14095"/>
                  <a:pt x="16397" y="14095"/>
                </a:cubicBezTo>
                <a:cubicBezTo>
                  <a:pt x="16252" y="13950"/>
                  <a:pt x="16252" y="13723"/>
                  <a:pt x="16397" y="13589"/>
                </a:cubicBezTo>
                <a:cubicBezTo>
                  <a:pt x="16543" y="13432"/>
                  <a:pt x="16540" y="13430"/>
                  <a:pt x="16540" y="13430"/>
                </a:cubicBezTo>
                <a:cubicBezTo>
                  <a:pt x="16602" y="13368"/>
                  <a:pt x="16684" y="13332"/>
                  <a:pt x="16765" y="13324"/>
                </a:cubicBezTo>
                <a:close/>
                <a:moveTo>
                  <a:pt x="4995" y="14738"/>
                </a:moveTo>
                <a:lnTo>
                  <a:pt x="4995" y="15509"/>
                </a:lnTo>
                <a:lnTo>
                  <a:pt x="6437" y="15509"/>
                </a:lnTo>
                <a:lnTo>
                  <a:pt x="6437" y="14738"/>
                </a:lnTo>
                <a:lnTo>
                  <a:pt x="4995" y="14738"/>
                </a:lnTo>
                <a:close/>
                <a:moveTo>
                  <a:pt x="2885" y="16916"/>
                </a:moveTo>
                <a:cubicBezTo>
                  <a:pt x="4358" y="16916"/>
                  <a:pt x="4364" y="16916"/>
                  <a:pt x="4364" y="16916"/>
                </a:cubicBezTo>
                <a:lnTo>
                  <a:pt x="5356" y="20871"/>
                </a:lnTo>
                <a:cubicBezTo>
                  <a:pt x="3269" y="20826"/>
                  <a:pt x="3268" y="20825"/>
                  <a:pt x="3268" y="20825"/>
                </a:cubicBezTo>
                <a:cubicBezTo>
                  <a:pt x="2888" y="16913"/>
                  <a:pt x="2885" y="16916"/>
                  <a:pt x="2885" y="16916"/>
                </a:cubicBezTo>
                <a:close/>
                <a:moveTo>
                  <a:pt x="14805" y="16931"/>
                </a:moveTo>
                <a:lnTo>
                  <a:pt x="14497" y="17596"/>
                </a:lnTo>
                <a:lnTo>
                  <a:pt x="15894" y="18300"/>
                </a:lnTo>
                <a:lnTo>
                  <a:pt x="16247" y="17672"/>
                </a:lnTo>
                <a:lnTo>
                  <a:pt x="14805" y="16931"/>
                </a:lnTo>
                <a:close/>
                <a:moveTo>
                  <a:pt x="14264" y="17906"/>
                </a:moveTo>
                <a:lnTo>
                  <a:pt x="13558" y="18065"/>
                </a:lnTo>
                <a:lnTo>
                  <a:pt x="13949" y="19517"/>
                </a:lnTo>
                <a:lnTo>
                  <a:pt x="14610" y="19320"/>
                </a:lnTo>
                <a:lnTo>
                  <a:pt x="14264" y="17906"/>
                </a:lnTo>
                <a:close/>
              </a:path>
            </a:pathLst>
          </a:custGeom>
          <a:solidFill>
            <a:srgbClr val="404040">
              <a:alpha val="79534"/>
            </a:srgbClr>
          </a:solidFill>
          <a:ln w="12700"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19" name="Freeform 1840"/>
          <p:cNvSpPr/>
          <p:nvPr/>
        </p:nvSpPr>
        <p:spPr>
          <a:xfrm>
            <a:off x="8029490" y="5311079"/>
            <a:ext cx="210133" cy="14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629"/>
                </a:lnTo>
                <a:lnTo>
                  <a:pt x="0" y="21600"/>
                </a:lnTo>
                <a:lnTo>
                  <a:pt x="4966" y="10629"/>
                </a:lnTo>
                <a:lnTo>
                  <a:pt x="0" y="0"/>
                </a:lnTo>
                <a:close/>
              </a:path>
            </a:pathLst>
          </a:custGeom>
          <a:solidFill>
            <a:srgbClr val="FF8A10"/>
          </a:solidFill>
          <a:ln w="12700"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0" name="Freeform 1840"/>
          <p:cNvSpPr/>
          <p:nvPr/>
        </p:nvSpPr>
        <p:spPr>
          <a:xfrm>
            <a:off x="8029490" y="3998550"/>
            <a:ext cx="210133" cy="14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629"/>
                </a:lnTo>
                <a:lnTo>
                  <a:pt x="0" y="21600"/>
                </a:lnTo>
                <a:lnTo>
                  <a:pt x="4966" y="10629"/>
                </a:lnTo>
                <a:lnTo>
                  <a:pt x="0" y="0"/>
                </a:lnTo>
                <a:close/>
              </a:path>
            </a:pathLst>
          </a:custGeom>
          <a:solidFill>
            <a:srgbClr val="FBB400"/>
          </a:solidFill>
          <a:ln w="12700"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1" name="Freeform 1840"/>
          <p:cNvSpPr/>
          <p:nvPr/>
        </p:nvSpPr>
        <p:spPr>
          <a:xfrm>
            <a:off x="8042026" y="2729653"/>
            <a:ext cx="210133" cy="14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629"/>
                </a:lnTo>
                <a:lnTo>
                  <a:pt x="0" y="21600"/>
                </a:lnTo>
                <a:lnTo>
                  <a:pt x="4966" y="10629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2" name="Freeform 21"/>
          <p:cNvSpPr/>
          <p:nvPr/>
        </p:nvSpPr>
        <p:spPr>
          <a:xfrm>
            <a:off x="8549261" y="4868743"/>
            <a:ext cx="657622" cy="657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38" y="0"/>
                </a:moveTo>
                <a:lnTo>
                  <a:pt x="15838" y="1082"/>
                </a:lnTo>
                <a:lnTo>
                  <a:pt x="16575" y="1082"/>
                </a:lnTo>
                <a:lnTo>
                  <a:pt x="16575" y="0"/>
                </a:lnTo>
                <a:lnTo>
                  <a:pt x="15838" y="0"/>
                </a:lnTo>
                <a:close/>
                <a:moveTo>
                  <a:pt x="12658" y="1343"/>
                </a:moveTo>
                <a:lnTo>
                  <a:pt x="12130" y="1845"/>
                </a:lnTo>
                <a:lnTo>
                  <a:pt x="12918" y="2601"/>
                </a:lnTo>
                <a:lnTo>
                  <a:pt x="13414" y="2105"/>
                </a:lnTo>
                <a:lnTo>
                  <a:pt x="12658" y="1343"/>
                </a:lnTo>
                <a:close/>
                <a:moveTo>
                  <a:pt x="19788" y="1343"/>
                </a:moveTo>
                <a:lnTo>
                  <a:pt x="19025" y="2105"/>
                </a:lnTo>
                <a:lnTo>
                  <a:pt x="19521" y="2601"/>
                </a:lnTo>
                <a:lnTo>
                  <a:pt x="20283" y="1845"/>
                </a:lnTo>
                <a:lnTo>
                  <a:pt x="19788" y="1343"/>
                </a:lnTo>
                <a:close/>
                <a:moveTo>
                  <a:pt x="16216" y="1812"/>
                </a:moveTo>
                <a:cubicBezTo>
                  <a:pt x="14242" y="1812"/>
                  <a:pt x="12625" y="3577"/>
                  <a:pt x="12625" y="5768"/>
                </a:cubicBezTo>
                <a:cubicBezTo>
                  <a:pt x="12625" y="6622"/>
                  <a:pt x="12886" y="7466"/>
                  <a:pt x="13368" y="8173"/>
                </a:cubicBezTo>
                <a:cubicBezTo>
                  <a:pt x="13749" y="8847"/>
                  <a:pt x="13972" y="9601"/>
                  <a:pt x="14039" y="10376"/>
                </a:cubicBezTo>
                <a:cubicBezTo>
                  <a:pt x="13613" y="10781"/>
                  <a:pt x="13595" y="11444"/>
                  <a:pt x="13987" y="11882"/>
                </a:cubicBezTo>
                <a:cubicBezTo>
                  <a:pt x="13583" y="12320"/>
                  <a:pt x="13615" y="12990"/>
                  <a:pt x="14052" y="13394"/>
                </a:cubicBezTo>
                <a:cubicBezTo>
                  <a:pt x="14254" y="13574"/>
                  <a:pt x="14513" y="13674"/>
                  <a:pt x="14782" y="13674"/>
                </a:cubicBezTo>
                <a:cubicBezTo>
                  <a:pt x="17653" y="13674"/>
                  <a:pt x="17650" y="13674"/>
                  <a:pt x="17650" y="13674"/>
                </a:cubicBezTo>
                <a:cubicBezTo>
                  <a:pt x="18245" y="13674"/>
                  <a:pt x="18726" y="13194"/>
                  <a:pt x="18726" y="12599"/>
                </a:cubicBezTo>
                <a:cubicBezTo>
                  <a:pt x="18726" y="12329"/>
                  <a:pt x="18625" y="12073"/>
                  <a:pt x="18445" y="11882"/>
                </a:cubicBezTo>
                <a:cubicBezTo>
                  <a:pt x="18838" y="11444"/>
                  <a:pt x="18819" y="10781"/>
                  <a:pt x="18393" y="10376"/>
                </a:cubicBezTo>
                <a:cubicBezTo>
                  <a:pt x="18461" y="9601"/>
                  <a:pt x="18683" y="8847"/>
                  <a:pt x="19065" y="8173"/>
                </a:cubicBezTo>
                <a:cubicBezTo>
                  <a:pt x="19547" y="7465"/>
                  <a:pt x="19819" y="6622"/>
                  <a:pt x="19808" y="5768"/>
                </a:cubicBezTo>
                <a:cubicBezTo>
                  <a:pt x="19808" y="3577"/>
                  <a:pt x="18190" y="1812"/>
                  <a:pt x="16216" y="1812"/>
                </a:cubicBezTo>
                <a:close/>
                <a:moveTo>
                  <a:pt x="16216" y="2529"/>
                </a:moveTo>
                <a:cubicBezTo>
                  <a:pt x="17798" y="2529"/>
                  <a:pt x="19084" y="3982"/>
                  <a:pt x="19084" y="5768"/>
                </a:cubicBezTo>
                <a:cubicBezTo>
                  <a:pt x="19084" y="6476"/>
                  <a:pt x="18875" y="7172"/>
                  <a:pt x="18471" y="7756"/>
                </a:cubicBezTo>
                <a:cubicBezTo>
                  <a:pt x="18056" y="8475"/>
                  <a:pt x="17799" y="9263"/>
                  <a:pt x="17709" y="10083"/>
                </a:cubicBezTo>
                <a:cubicBezTo>
                  <a:pt x="17686" y="10083"/>
                  <a:pt x="17673" y="10083"/>
                  <a:pt x="17650" y="10083"/>
                </a:cubicBezTo>
                <a:cubicBezTo>
                  <a:pt x="14779" y="10083"/>
                  <a:pt x="14782" y="10083"/>
                  <a:pt x="14782" y="10083"/>
                </a:cubicBezTo>
                <a:cubicBezTo>
                  <a:pt x="14760" y="10083"/>
                  <a:pt x="14746" y="10083"/>
                  <a:pt x="14724" y="10083"/>
                </a:cubicBezTo>
                <a:cubicBezTo>
                  <a:pt x="14634" y="9263"/>
                  <a:pt x="14376" y="8475"/>
                  <a:pt x="13961" y="7756"/>
                </a:cubicBezTo>
                <a:cubicBezTo>
                  <a:pt x="13557" y="7172"/>
                  <a:pt x="13342" y="6476"/>
                  <a:pt x="13342" y="5768"/>
                </a:cubicBezTo>
                <a:cubicBezTo>
                  <a:pt x="13342" y="3982"/>
                  <a:pt x="14635" y="2529"/>
                  <a:pt x="16216" y="2529"/>
                </a:cubicBezTo>
                <a:close/>
                <a:moveTo>
                  <a:pt x="16223" y="3246"/>
                </a:moveTo>
                <a:cubicBezTo>
                  <a:pt x="15029" y="3246"/>
                  <a:pt x="14059" y="4216"/>
                  <a:pt x="14059" y="5410"/>
                </a:cubicBezTo>
                <a:cubicBezTo>
                  <a:pt x="14780" y="5410"/>
                  <a:pt x="14782" y="5410"/>
                  <a:pt x="14782" y="5410"/>
                </a:cubicBezTo>
                <a:cubicBezTo>
                  <a:pt x="14782" y="4610"/>
                  <a:pt x="15423" y="3963"/>
                  <a:pt x="16223" y="3963"/>
                </a:cubicBezTo>
                <a:cubicBezTo>
                  <a:pt x="16223" y="3242"/>
                  <a:pt x="16223" y="3246"/>
                  <a:pt x="16223" y="3246"/>
                </a:cubicBezTo>
                <a:close/>
                <a:moveTo>
                  <a:pt x="10813" y="4328"/>
                </a:moveTo>
                <a:lnTo>
                  <a:pt x="10813" y="5058"/>
                </a:lnTo>
                <a:lnTo>
                  <a:pt x="11895" y="5058"/>
                </a:lnTo>
                <a:lnTo>
                  <a:pt x="11895" y="4328"/>
                </a:lnTo>
                <a:lnTo>
                  <a:pt x="10813" y="4328"/>
                </a:lnTo>
                <a:close/>
                <a:moveTo>
                  <a:pt x="20518" y="4328"/>
                </a:moveTo>
                <a:lnTo>
                  <a:pt x="20518" y="5058"/>
                </a:lnTo>
                <a:lnTo>
                  <a:pt x="21600" y="5058"/>
                </a:lnTo>
                <a:lnTo>
                  <a:pt x="21600" y="4328"/>
                </a:lnTo>
                <a:lnTo>
                  <a:pt x="20518" y="4328"/>
                </a:lnTo>
                <a:close/>
                <a:moveTo>
                  <a:pt x="4862" y="6492"/>
                </a:moveTo>
                <a:cubicBezTo>
                  <a:pt x="2173" y="6492"/>
                  <a:pt x="0" y="8661"/>
                  <a:pt x="0" y="11347"/>
                </a:cubicBezTo>
                <a:lnTo>
                  <a:pt x="0" y="21235"/>
                </a:lnTo>
                <a:cubicBezTo>
                  <a:pt x="0" y="21426"/>
                  <a:pt x="162" y="21600"/>
                  <a:pt x="365" y="21600"/>
                </a:cubicBezTo>
                <a:cubicBezTo>
                  <a:pt x="4326" y="21600"/>
                  <a:pt x="4321" y="21600"/>
                  <a:pt x="4321" y="21600"/>
                </a:cubicBezTo>
                <a:cubicBezTo>
                  <a:pt x="4524" y="21600"/>
                  <a:pt x="4686" y="21426"/>
                  <a:pt x="4686" y="21235"/>
                </a:cubicBezTo>
                <a:cubicBezTo>
                  <a:pt x="4686" y="18717"/>
                  <a:pt x="4686" y="18719"/>
                  <a:pt x="4686" y="18719"/>
                </a:cubicBezTo>
                <a:cubicBezTo>
                  <a:pt x="9368" y="18719"/>
                  <a:pt x="9366" y="18719"/>
                  <a:pt x="9366" y="18719"/>
                </a:cubicBezTo>
                <a:cubicBezTo>
                  <a:pt x="9569" y="18719"/>
                  <a:pt x="9725" y="18552"/>
                  <a:pt x="9725" y="18361"/>
                </a:cubicBezTo>
                <a:cubicBezTo>
                  <a:pt x="9725" y="15843"/>
                  <a:pt x="9725" y="15838"/>
                  <a:pt x="9725" y="15838"/>
                </a:cubicBezTo>
                <a:cubicBezTo>
                  <a:pt x="10805" y="15838"/>
                  <a:pt x="10807" y="15838"/>
                  <a:pt x="10807" y="15838"/>
                </a:cubicBezTo>
                <a:cubicBezTo>
                  <a:pt x="11009" y="15838"/>
                  <a:pt x="11165" y="15671"/>
                  <a:pt x="11165" y="15480"/>
                </a:cubicBezTo>
                <a:cubicBezTo>
                  <a:pt x="11165" y="15401"/>
                  <a:pt x="11140" y="15334"/>
                  <a:pt x="11106" y="15278"/>
                </a:cubicBezTo>
                <a:cubicBezTo>
                  <a:pt x="9722" y="13209"/>
                  <a:pt x="9725" y="13212"/>
                  <a:pt x="9725" y="13212"/>
                </a:cubicBezTo>
                <a:cubicBezTo>
                  <a:pt x="9725" y="11346"/>
                  <a:pt x="9725" y="11347"/>
                  <a:pt x="9725" y="11347"/>
                </a:cubicBezTo>
                <a:cubicBezTo>
                  <a:pt x="9725" y="8661"/>
                  <a:pt x="7552" y="6492"/>
                  <a:pt x="4862" y="6492"/>
                </a:cubicBezTo>
                <a:close/>
                <a:moveTo>
                  <a:pt x="4862" y="7209"/>
                </a:moveTo>
                <a:cubicBezTo>
                  <a:pt x="7147" y="7209"/>
                  <a:pt x="9008" y="9054"/>
                  <a:pt x="9008" y="11347"/>
                </a:cubicBezTo>
                <a:cubicBezTo>
                  <a:pt x="9008" y="13326"/>
                  <a:pt x="9008" y="13322"/>
                  <a:pt x="9008" y="13322"/>
                </a:cubicBezTo>
                <a:cubicBezTo>
                  <a:pt x="9008" y="13390"/>
                  <a:pt x="9026" y="13455"/>
                  <a:pt x="9060" y="13511"/>
                </a:cubicBezTo>
                <a:cubicBezTo>
                  <a:pt x="10129" y="15119"/>
                  <a:pt x="10129" y="15121"/>
                  <a:pt x="10129" y="15121"/>
                </a:cubicBezTo>
                <a:cubicBezTo>
                  <a:pt x="9363" y="15121"/>
                  <a:pt x="9366" y="15121"/>
                  <a:pt x="9366" y="15121"/>
                </a:cubicBezTo>
                <a:cubicBezTo>
                  <a:pt x="9164" y="15121"/>
                  <a:pt x="9008" y="15277"/>
                  <a:pt x="9008" y="15480"/>
                </a:cubicBezTo>
                <a:cubicBezTo>
                  <a:pt x="9008" y="17998"/>
                  <a:pt x="9008" y="18002"/>
                  <a:pt x="9008" y="18002"/>
                </a:cubicBezTo>
                <a:cubicBezTo>
                  <a:pt x="4326" y="18002"/>
                  <a:pt x="4321" y="18002"/>
                  <a:pt x="4321" y="18002"/>
                </a:cubicBezTo>
                <a:cubicBezTo>
                  <a:pt x="4119" y="18002"/>
                  <a:pt x="3963" y="18158"/>
                  <a:pt x="3963" y="18361"/>
                </a:cubicBezTo>
                <a:cubicBezTo>
                  <a:pt x="3963" y="20879"/>
                  <a:pt x="3963" y="20876"/>
                  <a:pt x="3963" y="20877"/>
                </a:cubicBezTo>
                <a:cubicBezTo>
                  <a:pt x="722" y="20877"/>
                  <a:pt x="723" y="20877"/>
                  <a:pt x="723" y="20877"/>
                </a:cubicBezTo>
                <a:lnTo>
                  <a:pt x="723" y="11347"/>
                </a:lnTo>
                <a:cubicBezTo>
                  <a:pt x="723" y="9054"/>
                  <a:pt x="2578" y="7209"/>
                  <a:pt x="4862" y="7209"/>
                </a:cubicBezTo>
                <a:close/>
                <a:moveTo>
                  <a:pt x="4719" y="7952"/>
                </a:moveTo>
                <a:cubicBezTo>
                  <a:pt x="4584" y="7952"/>
                  <a:pt x="4462" y="8028"/>
                  <a:pt x="4406" y="8141"/>
                </a:cubicBezTo>
                <a:cubicBezTo>
                  <a:pt x="4181" y="8557"/>
                  <a:pt x="4178" y="8558"/>
                  <a:pt x="4178" y="8558"/>
                </a:cubicBezTo>
                <a:cubicBezTo>
                  <a:pt x="4155" y="8569"/>
                  <a:pt x="4121" y="8581"/>
                  <a:pt x="4087" y="8603"/>
                </a:cubicBezTo>
                <a:cubicBezTo>
                  <a:pt x="3636" y="8457"/>
                  <a:pt x="3637" y="8454"/>
                  <a:pt x="3637" y="8454"/>
                </a:cubicBezTo>
                <a:cubicBezTo>
                  <a:pt x="3524" y="8420"/>
                  <a:pt x="3401" y="8445"/>
                  <a:pt x="3311" y="8512"/>
                </a:cubicBezTo>
                <a:cubicBezTo>
                  <a:pt x="3108" y="8670"/>
                  <a:pt x="2917" y="8846"/>
                  <a:pt x="2770" y="9060"/>
                </a:cubicBezTo>
                <a:cubicBezTo>
                  <a:pt x="2691" y="9150"/>
                  <a:pt x="2671" y="9273"/>
                  <a:pt x="2705" y="9386"/>
                </a:cubicBezTo>
                <a:cubicBezTo>
                  <a:pt x="2851" y="9824"/>
                  <a:pt x="2848" y="9829"/>
                  <a:pt x="2848" y="9829"/>
                </a:cubicBezTo>
                <a:cubicBezTo>
                  <a:pt x="2837" y="9863"/>
                  <a:pt x="2827" y="9893"/>
                  <a:pt x="2816" y="9927"/>
                </a:cubicBezTo>
                <a:cubicBezTo>
                  <a:pt x="2399" y="10140"/>
                  <a:pt x="2399" y="10142"/>
                  <a:pt x="2399" y="10142"/>
                </a:cubicBezTo>
                <a:cubicBezTo>
                  <a:pt x="2275" y="10209"/>
                  <a:pt x="2197" y="10333"/>
                  <a:pt x="2196" y="10468"/>
                </a:cubicBezTo>
                <a:cubicBezTo>
                  <a:pt x="2196" y="11142"/>
                  <a:pt x="2196" y="11139"/>
                  <a:pt x="2196" y="11139"/>
                </a:cubicBezTo>
                <a:cubicBezTo>
                  <a:pt x="2196" y="11274"/>
                  <a:pt x="2275" y="11402"/>
                  <a:pt x="2399" y="11458"/>
                </a:cubicBezTo>
                <a:cubicBezTo>
                  <a:pt x="2816" y="11672"/>
                  <a:pt x="2816" y="11673"/>
                  <a:pt x="2816" y="11673"/>
                </a:cubicBezTo>
                <a:cubicBezTo>
                  <a:pt x="2827" y="11707"/>
                  <a:pt x="2837" y="11737"/>
                  <a:pt x="2848" y="11771"/>
                </a:cubicBezTo>
                <a:cubicBezTo>
                  <a:pt x="2702" y="12209"/>
                  <a:pt x="2705" y="12208"/>
                  <a:pt x="2705" y="12208"/>
                </a:cubicBezTo>
                <a:cubicBezTo>
                  <a:pt x="2671" y="12320"/>
                  <a:pt x="2691" y="12444"/>
                  <a:pt x="2770" y="12534"/>
                </a:cubicBezTo>
                <a:cubicBezTo>
                  <a:pt x="2917" y="12747"/>
                  <a:pt x="3108" y="12930"/>
                  <a:pt x="3311" y="13088"/>
                </a:cubicBezTo>
                <a:cubicBezTo>
                  <a:pt x="3401" y="13155"/>
                  <a:pt x="3524" y="13174"/>
                  <a:pt x="3637" y="13140"/>
                </a:cubicBezTo>
                <a:cubicBezTo>
                  <a:pt x="4088" y="12994"/>
                  <a:pt x="4087" y="12996"/>
                  <a:pt x="4087" y="12996"/>
                </a:cubicBezTo>
                <a:cubicBezTo>
                  <a:pt x="4120" y="13019"/>
                  <a:pt x="4155" y="13031"/>
                  <a:pt x="4178" y="13042"/>
                </a:cubicBezTo>
                <a:cubicBezTo>
                  <a:pt x="4403" y="13458"/>
                  <a:pt x="4406" y="13459"/>
                  <a:pt x="4406" y="13459"/>
                </a:cubicBezTo>
                <a:cubicBezTo>
                  <a:pt x="4462" y="13583"/>
                  <a:pt x="4584" y="13648"/>
                  <a:pt x="4719" y="13648"/>
                </a:cubicBezTo>
                <a:cubicBezTo>
                  <a:pt x="5395" y="13648"/>
                  <a:pt x="5397" y="13648"/>
                  <a:pt x="5397" y="13648"/>
                </a:cubicBezTo>
                <a:cubicBezTo>
                  <a:pt x="5532" y="13648"/>
                  <a:pt x="5653" y="13583"/>
                  <a:pt x="5710" y="13459"/>
                </a:cubicBezTo>
                <a:cubicBezTo>
                  <a:pt x="5935" y="13043"/>
                  <a:pt x="5938" y="13042"/>
                  <a:pt x="5938" y="13042"/>
                </a:cubicBezTo>
                <a:cubicBezTo>
                  <a:pt x="5960" y="13031"/>
                  <a:pt x="5995" y="13019"/>
                  <a:pt x="6029" y="12996"/>
                </a:cubicBezTo>
                <a:cubicBezTo>
                  <a:pt x="6480" y="13143"/>
                  <a:pt x="6479" y="13140"/>
                  <a:pt x="6479" y="13140"/>
                </a:cubicBezTo>
                <a:cubicBezTo>
                  <a:pt x="6591" y="13174"/>
                  <a:pt x="6714" y="13155"/>
                  <a:pt x="6805" y="13088"/>
                </a:cubicBezTo>
                <a:cubicBezTo>
                  <a:pt x="7008" y="12930"/>
                  <a:pt x="7201" y="12747"/>
                  <a:pt x="7359" y="12534"/>
                </a:cubicBezTo>
                <a:cubicBezTo>
                  <a:pt x="7426" y="12444"/>
                  <a:pt x="7451" y="12320"/>
                  <a:pt x="7417" y="12208"/>
                </a:cubicBezTo>
                <a:cubicBezTo>
                  <a:pt x="7271" y="11769"/>
                  <a:pt x="7267" y="11771"/>
                  <a:pt x="7267" y="11771"/>
                </a:cubicBezTo>
                <a:cubicBezTo>
                  <a:pt x="7279" y="11737"/>
                  <a:pt x="7289" y="11707"/>
                  <a:pt x="7300" y="11673"/>
                </a:cubicBezTo>
                <a:cubicBezTo>
                  <a:pt x="7717" y="11460"/>
                  <a:pt x="7717" y="11458"/>
                  <a:pt x="7717" y="11458"/>
                </a:cubicBezTo>
                <a:cubicBezTo>
                  <a:pt x="7841" y="11402"/>
                  <a:pt x="7919" y="11274"/>
                  <a:pt x="7919" y="11139"/>
                </a:cubicBezTo>
                <a:cubicBezTo>
                  <a:pt x="7919" y="10465"/>
                  <a:pt x="7919" y="10468"/>
                  <a:pt x="7919" y="10468"/>
                </a:cubicBezTo>
                <a:cubicBezTo>
                  <a:pt x="7919" y="10333"/>
                  <a:pt x="7841" y="10209"/>
                  <a:pt x="7717" y="10142"/>
                </a:cubicBezTo>
                <a:cubicBezTo>
                  <a:pt x="7300" y="9928"/>
                  <a:pt x="7300" y="9927"/>
                  <a:pt x="7300" y="9927"/>
                </a:cubicBezTo>
                <a:cubicBezTo>
                  <a:pt x="7289" y="9893"/>
                  <a:pt x="7279" y="9863"/>
                  <a:pt x="7267" y="9829"/>
                </a:cubicBezTo>
                <a:cubicBezTo>
                  <a:pt x="7414" y="9390"/>
                  <a:pt x="7417" y="9386"/>
                  <a:pt x="7417" y="9386"/>
                </a:cubicBezTo>
                <a:cubicBezTo>
                  <a:pt x="7451" y="9273"/>
                  <a:pt x="7426" y="9150"/>
                  <a:pt x="7359" y="9060"/>
                </a:cubicBezTo>
                <a:cubicBezTo>
                  <a:pt x="7201" y="8846"/>
                  <a:pt x="7008" y="8670"/>
                  <a:pt x="6805" y="8512"/>
                </a:cubicBezTo>
                <a:cubicBezTo>
                  <a:pt x="6714" y="8445"/>
                  <a:pt x="6591" y="8420"/>
                  <a:pt x="6479" y="8454"/>
                </a:cubicBezTo>
                <a:cubicBezTo>
                  <a:pt x="6028" y="8600"/>
                  <a:pt x="6029" y="8604"/>
                  <a:pt x="6029" y="8603"/>
                </a:cubicBezTo>
                <a:cubicBezTo>
                  <a:pt x="5995" y="8581"/>
                  <a:pt x="5960" y="8569"/>
                  <a:pt x="5938" y="8558"/>
                </a:cubicBezTo>
                <a:cubicBezTo>
                  <a:pt x="5712" y="8142"/>
                  <a:pt x="5710" y="8141"/>
                  <a:pt x="5710" y="8141"/>
                </a:cubicBezTo>
                <a:cubicBezTo>
                  <a:pt x="5653" y="8028"/>
                  <a:pt x="5532" y="7952"/>
                  <a:pt x="5397" y="7952"/>
                </a:cubicBezTo>
                <a:cubicBezTo>
                  <a:pt x="4720" y="7952"/>
                  <a:pt x="4719" y="7952"/>
                  <a:pt x="4719" y="7952"/>
                </a:cubicBezTo>
                <a:close/>
                <a:moveTo>
                  <a:pt x="4934" y="8669"/>
                </a:moveTo>
                <a:cubicBezTo>
                  <a:pt x="5182" y="8669"/>
                  <a:pt x="5182" y="8669"/>
                  <a:pt x="5182" y="8669"/>
                </a:cubicBezTo>
                <a:cubicBezTo>
                  <a:pt x="5351" y="9017"/>
                  <a:pt x="5351" y="9021"/>
                  <a:pt x="5351" y="9021"/>
                </a:cubicBezTo>
                <a:cubicBezTo>
                  <a:pt x="5396" y="9099"/>
                  <a:pt x="5476" y="9163"/>
                  <a:pt x="5566" y="9197"/>
                </a:cubicBezTo>
                <a:cubicBezTo>
                  <a:pt x="5656" y="9219"/>
                  <a:pt x="5743" y="9256"/>
                  <a:pt x="5833" y="9301"/>
                </a:cubicBezTo>
                <a:cubicBezTo>
                  <a:pt x="5924" y="9346"/>
                  <a:pt x="6019" y="9356"/>
                  <a:pt x="6120" y="9333"/>
                </a:cubicBezTo>
                <a:cubicBezTo>
                  <a:pt x="6515" y="9199"/>
                  <a:pt x="6511" y="9197"/>
                  <a:pt x="6511" y="9197"/>
                </a:cubicBezTo>
                <a:cubicBezTo>
                  <a:pt x="6556" y="9253"/>
                  <a:pt x="6616" y="9297"/>
                  <a:pt x="6661" y="9353"/>
                </a:cubicBezTo>
                <a:cubicBezTo>
                  <a:pt x="6537" y="9746"/>
                  <a:pt x="6537" y="9751"/>
                  <a:pt x="6537" y="9751"/>
                </a:cubicBezTo>
                <a:cubicBezTo>
                  <a:pt x="6504" y="9841"/>
                  <a:pt x="6512" y="9941"/>
                  <a:pt x="6557" y="10031"/>
                </a:cubicBezTo>
                <a:cubicBezTo>
                  <a:pt x="6602" y="10110"/>
                  <a:pt x="6634" y="10195"/>
                  <a:pt x="6668" y="10285"/>
                </a:cubicBezTo>
                <a:cubicBezTo>
                  <a:pt x="6702" y="10375"/>
                  <a:pt x="6760" y="10455"/>
                  <a:pt x="6850" y="10500"/>
                </a:cubicBezTo>
                <a:cubicBezTo>
                  <a:pt x="7200" y="10680"/>
                  <a:pt x="7202" y="10683"/>
                  <a:pt x="7202" y="10683"/>
                </a:cubicBezTo>
                <a:cubicBezTo>
                  <a:pt x="7202" y="10919"/>
                  <a:pt x="7202" y="10917"/>
                  <a:pt x="7202" y="10917"/>
                </a:cubicBezTo>
                <a:cubicBezTo>
                  <a:pt x="6853" y="11097"/>
                  <a:pt x="6850" y="11100"/>
                  <a:pt x="6850" y="11100"/>
                </a:cubicBezTo>
                <a:cubicBezTo>
                  <a:pt x="6760" y="11145"/>
                  <a:pt x="6702" y="11218"/>
                  <a:pt x="6668" y="11308"/>
                </a:cubicBezTo>
                <a:cubicBezTo>
                  <a:pt x="6634" y="11398"/>
                  <a:pt x="6602" y="11492"/>
                  <a:pt x="6557" y="11582"/>
                </a:cubicBezTo>
                <a:cubicBezTo>
                  <a:pt x="6512" y="11661"/>
                  <a:pt x="6504" y="11759"/>
                  <a:pt x="6537" y="11849"/>
                </a:cubicBezTo>
                <a:cubicBezTo>
                  <a:pt x="6661" y="12243"/>
                  <a:pt x="6661" y="12240"/>
                  <a:pt x="6661" y="12240"/>
                </a:cubicBezTo>
                <a:cubicBezTo>
                  <a:pt x="6616" y="12297"/>
                  <a:pt x="6556" y="12347"/>
                  <a:pt x="6511" y="12403"/>
                </a:cubicBezTo>
                <a:cubicBezTo>
                  <a:pt x="6117" y="12280"/>
                  <a:pt x="6120" y="12280"/>
                  <a:pt x="6120" y="12280"/>
                </a:cubicBezTo>
                <a:cubicBezTo>
                  <a:pt x="6019" y="12246"/>
                  <a:pt x="5924" y="12254"/>
                  <a:pt x="5833" y="12299"/>
                </a:cubicBezTo>
                <a:cubicBezTo>
                  <a:pt x="5743" y="12344"/>
                  <a:pt x="5656" y="12376"/>
                  <a:pt x="5566" y="12410"/>
                </a:cubicBezTo>
                <a:cubicBezTo>
                  <a:pt x="5476" y="12432"/>
                  <a:pt x="5396" y="12501"/>
                  <a:pt x="5351" y="12579"/>
                </a:cubicBezTo>
                <a:cubicBezTo>
                  <a:pt x="5182" y="12928"/>
                  <a:pt x="5182" y="12931"/>
                  <a:pt x="5182" y="12931"/>
                </a:cubicBezTo>
                <a:cubicBezTo>
                  <a:pt x="4934" y="12931"/>
                  <a:pt x="4934" y="12931"/>
                  <a:pt x="4934" y="12931"/>
                </a:cubicBezTo>
                <a:cubicBezTo>
                  <a:pt x="4765" y="12583"/>
                  <a:pt x="4765" y="12579"/>
                  <a:pt x="4765" y="12579"/>
                </a:cubicBezTo>
                <a:cubicBezTo>
                  <a:pt x="4719" y="12501"/>
                  <a:pt x="4640" y="12432"/>
                  <a:pt x="4549" y="12410"/>
                </a:cubicBezTo>
                <a:cubicBezTo>
                  <a:pt x="4459" y="12376"/>
                  <a:pt x="4372" y="12344"/>
                  <a:pt x="4282" y="12299"/>
                </a:cubicBezTo>
                <a:cubicBezTo>
                  <a:pt x="4192" y="12254"/>
                  <a:pt x="4099" y="12246"/>
                  <a:pt x="4008" y="12280"/>
                </a:cubicBezTo>
                <a:lnTo>
                  <a:pt x="3604" y="12403"/>
                </a:lnTo>
                <a:cubicBezTo>
                  <a:pt x="3559" y="12347"/>
                  <a:pt x="3500" y="12297"/>
                  <a:pt x="3454" y="12240"/>
                </a:cubicBezTo>
                <a:cubicBezTo>
                  <a:pt x="3578" y="11847"/>
                  <a:pt x="3578" y="11849"/>
                  <a:pt x="3578" y="11849"/>
                </a:cubicBezTo>
                <a:cubicBezTo>
                  <a:pt x="3612" y="11759"/>
                  <a:pt x="3604" y="11661"/>
                  <a:pt x="3559" y="11582"/>
                </a:cubicBezTo>
                <a:cubicBezTo>
                  <a:pt x="3514" y="11492"/>
                  <a:pt x="3482" y="11398"/>
                  <a:pt x="3448" y="11308"/>
                </a:cubicBezTo>
                <a:cubicBezTo>
                  <a:pt x="3414" y="11218"/>
                  <a:pt x="3356" y="11145"/>
                  <a:pt x="3265" y="11100"/>
                </a:cubicBezTo>
                <a:cubicBezTo>
                  <a:pt x="2916" y="10920"/>
                  <a:pt x="2913" y="10917"/>
                  <a:pt x="2913" y="10917"/>
                </a:cubicBezTo>
                <a:cubicBezTo>
                  <a:pt x="2913" y="10681"/>
                  <a:pt x="2913" y="10683"/>
                  <a:pt x="2913" y="10683"/>
                </a:cubicBezTo>
                <a:cubicBezTo>
                  <a:pt x="3263" y="10503"/>
                  <a:pt x="3265" y="10500"/>
                  <a:pt x="3265" y="10500"/>
                </a:cubicBezTo>
                <a:cubicBezTo>
                  <a:pt x="3356" y="10455"/>
                  <a:pt x="3414" y="10375"/>
                  <a:pt x="3448" y="10285"/>
                </a:cubicBezTo>
                <a:cubicBezTo>
                  <a:pt x="3482" y="10195"/>
                  <a:pt x="3514" y="10110"/>
                  <a:pt x="3559" y="10031"/>
                </a:cubicBezTo>
                <a:cubicBezTo>
                  <a:pt x="3604" y="9941"/>
                  <a:pt x="3612" y="9841"/>
                  <a:pt x="3578" y="9751"/>
                </a:cubicBezTo>
                <a:cubicBezTo>
                  <a:pt x="3454" y="9357"/>
                  <a:pt x="3454" y="9353"/>
                  <a:pt x="3454" y="9353"/>
                </a:cubicBezTo>
                <a:cubicBezTo>
                  <a:pt x="3500" y="9297"/>
                  <a:pt x="3559" y="9253"/>
                  <a:pt x="3604" y="9197"/>
                </a:cubicBezTo>
                <a:cubicBezTo>
                  <a:pt x="4010" y="9331"/>
                  <a:pt x="4008" y="9333"/>
                  <a:pt x="4008" y="9333"/>
                </a:cubicBezTo>
                <a:cubicBezTo>
                  <a:pt x="4099" y="9356"/>
                  <a:pt x="4192" y="9346"/>
                  <a:pt x="4282" y="9301"/>
                </a:cubicBezTo>
                <a:cubicBezTo>
                  <a:pt x="4372" y="9256"/>
                  <a:pt x="4459" y="9219"/>
                  <a:pt x="4549" y="9197"/>
                </a:cubicBezTo>
                <a:cubicBezTo>
                  <a:pt x="4640" y="9163"/>
                  <a:pt x="4719" y="9099"/>
                  <a:pt x="4765" y="9021"/>
                </a:cubicBezTo>
                <a:cubicBezTo>
                  <a:pt x="4934" y="8672"/>
                  <a:pt x="4934" y="8669"/>
                  <a:pt x="4934" y="8669"/>
                </a:cubicBezTo>
                <a:close/>
                <a:moveTo>
                  <a:pt x="5058" y="9731"/>
                </a:moveTo>
                <a:cubicBezTo>
                  <a:pt x="4461" y="9731"/>
                  <a:pt x="3976" y="10216"/>
                  <a:pt x="3976" y="10813"/>
                </a:cubicBezTo>
                <a:cubicBezTo>
                  <a:pt x="3976" y="11410"/>
                  <a:pt x="4461" y="11895"/>
                  <a:pt x="5058" y="11895"/>
                </a:cubicBezTo>
                <a:cubicBezTo>
                  <a:pt x="5655" y="11895"/>
                  <a:pt x="6140" y="11410"/>
                  <a:pt x="6140" y="10813"/>
                </a:cubicBezTo>
                <a:cubicBezTo>
                  <a:pt x="6140" y="10216"/>
                  <a:pt x="5655" y="9731"/>
                  <a:pt x="5058" y="9731"/>
                </a:cubicBezTo>
                <a:close/>
                <a:moveTo>
                  <a:pt x="5058" y="10455"/>
                </a:moveTo>
                <a:cubicBezTo>
                  <a:pt x="5261" y="10455"/>
                  <a:pt x="5416" y="10610"/>
                  <a:pt x="5416" y="10813"/>
                </a:cubicBezTo>
                <a:cubicBezTo>
                  <a:pt x="5416" y="11004"/>
                  <a:pt x="5261" y="11172"/>
                  <a:pt x="5058" y="11172"/>
                </a:cubicBezTo>
                <a:cubicBezTo>
                  <a:pt x="4855" y="11172"/>
                  <a:pt x="4699" y="11004"/>
                  <a:pt x="4699" y="10813"/>
                </a:cubicBezTo>
                <a:cubicBezTo>
                  <a:pt x="4699" y="10610"/>
                  <a:pt x="4855" y="10455"/>
                  <a:pt x="5058" y="10455"/>
                </a:cubicBezTo>
                <a:close/>
                <a:moveTo>
                  <a:pt x="10468" y="10461"/>
                </a:moveTo>
                <a:lnTo>
                  <a:pt x="10468" y="11165"/>
                </a:lnTo>
                <a:lnTo>
                  <a:pt x="11165" y="11165"/>
                </a:lnTo>
                <a:lnTo>
                  <a:pt x="11165" y="10461"/>
                </a:lnTo>
                <a:lnTo>
                  <a:pt x="10468" y="10461"/>
                </a:lnTo>
                <a:close/>
                <a:moveTo>
                  <a:pt x="11895" y="10461"/>
                </a:moveTo>
                <a:lnTo>
                  <a:pt x="11895" y="11165"/>
                </a:lnTo>
                <a:lnTo>
                  <a:pt x="12625" y="11165"/>
                </a:lnTo>
                <a:lnTo>
                  <a:pt x="12625" y="10461"/>
                </a:lnTo>
                <a:lnTo>
                  <a:pt x="11895" y="10461"/>
                </a:lnTo>
                <a:close/>
                <a:moveTo>
                  <a:pt x="14782" y="10800"/>
                </a:moveTo>
                <a:cubicBezTo>
                  <a:pt x="17653" y="10800"/>
                  <a:pt x="17650" y="10800"/>
                  <a:pt x="17650" y="10800"/>
                </a:cubicBezTo>
                <a:cubicBezTo>
                  <a:pt x="17852" y="10800"/>
                  <a:pt x="18009" y="10956"/>
                  <a:pt x="18009" y="11158"/>
                </a:cubicBezTo>
                <a:cubicBezTo>
                  <a:pt x="18009" y="11349"/>
                  <a:pt x="17852" y="11523"/>
                  <a:pt x="17650" y="11523"/>
                </a:cubicBezTo>
                <a:cubicBezTo>
                  <a:pt x="14779" y="11523"/>
                  <a:pt x="14782" y="11523"/>
                  <a:pt x="14782" y="11523"/>
                </a:cubicBezTo>
                <a:cubicBezTo>
                  <a:pt x="14581" y="11523"/>
                  <a:pt x="14424" y="11349"/>
                  <a:pt x="14424" y="11158"/>
                </a:cubicBezTo>
                <a:cubicBezTo>
                  <a:pt x="14424" y="10956"/>
                  <a:pt x="14581" y="10800"/>
                  <a:pt x="14782" y="10800"/>
                </a:cubicBezTo>
                <a:close/>
                <a:moveTo>
                  <a:pt x="11895" y="11895"/>
                </a:moveTo>
                <a:lnTo>
                  <a:pt x="11895" y="12625"/>
                </a:lnTo>
                <a:lnTo>
                  <a:pt x="12625" y="12625"/>
                </a:lnTo>
                <a:lnTo>
                  <a:pt x="12625" y="11895"/>
                </a:lnTo>
                <a:lnTo>
                  <a:pt x="11895" y="11895"/>
                </a:lnTo>
                <a:close/>
                <a:moveTo>
                  <a:pt x="14782" y="12240"/>
                </a:moveTo>
                <a:cubicBezTo>
                  <a:pt x="17653" y="12240"/>
                  <a:pt x="17650" y="12240"/>
                  <a:pt x="17650" y="12240"/>
                </a:cubicBezTo>
                <a:cubicBezTo>
                  <a:pt x="17852" y="12240"/>
                  <a:pt x="18009" y="12397"/>
                  <a:pt x="18009" y="12599"/>
                </a:cubicBezTo>
                <a:cubicBezTo>
                  <a:pt x="18009" y="12790"/>
                  <a:pt x="17852" y="12957"/>
                  <a:pt x="17650" y="12957"/>
                </a:cubicBezTo>
                <a:cubicBezTo>
                  <a:pt x="14779" y="12957"/>
                  <a:pt x="14782" y="12957"/>
                  <a:pt x="14782" y="12957"/>
                </a:cubicBezTo>
                <a:cubicBezTo>
                  <a:pt x="14581" y="12957"/>
                  <a:pt x="14424" y="12790"/>
                  <a:pt x="14424" y="12599"/>
                </a:cubicBezTo>
                <a:cubicBezTo>
                  <a:pt x="14424" y="12397"/>
                  <a:pt x="14581" y="12240"/>
                  <a:pt x="14782" y="12240"/>
                </a:cubicBezTo>
                <a:close/>
                <a:moveTo>
                  <a:pt x="11895" y="13329"/>
                </a:moveTo>
                <a:lnTo>
                  <a:pt x="11895" y="14059"/>
                </a:lnTo>
                <a:lnTo>
                  <a:pt x="12625" y="14059"/>
                </a:lnTo>
                <a:lnTo>
                  <a:pt x="12625" y="13329"/>
                </a:lnTo>
                <a:lnTo>
                  <a:pt x="11895" y="13329"/>
                </a:lnTo>
                <a:close/>
                <a:moveTo>
                  <a:pt x="11895" y="14756"/>
                </a:moveTo>
                <a:lnTo>
                  <a:pt x="11895" y="15486"/>
                </a:lnTo>
                <a:lnTo>
                  <a:pt x="12625" y="15486"/>
                </a:lnTo>
                <a:lnTo>
                  <a:pt x="12625" y="14756"/>
                </a:lnTo>
                <a:lnTo>
                  <a:pt x="11895" y="14756"/>
                </a:lnTo>
                <a:close/>
                <a:moveTo>
                  <a:pt x="16223" y="14756"/>
                </a:moveTo>
                <a:lnTo>
                  <a:pt x="16223" y="15486"/>
                </a:lnTo>
                <a:lnTo>
                  <a:pt x="16920" y="15486"/>
                </a:lnTo>
                <a:lnTo>
                  <a:pt x="16920" y="14756"/>
                </a:lnTo>
                <a:lnTo>
                  <a:pt x="16223" y="14756"/>
                </a:lnTo>
                <a:close/>
                <a:moveTo>
                  <a:pt x="11895" y="16223"/>
                </a:moveTo>
                <a:lnTo>
                  <a:pt x="11895" y="16920"/>
                </a:lnTo>
                <a:lnTo>
                  <a:pt x="12625" y="16920"/>
                </a:lnTo>
                <a:lnTo>
                  <a:pt x="12625" y="16223"/>
                </a:lnTo>
                <a:lnTo>
                  <a:pt x="11895" y="16223"/>
                </a:lnTo>
                <a:close/>
                <a:moveTo>
                  <a:pt x="16223" y="16223"/>
                </a:moveTo>
                <a:lnTo>
                  <a:pt x="16223" y="16920"/>
                </a:lnTo>
                <a:lnTo>
                  <a:pt x="16920" y="16920"/>
                </a:lnTo>
                <a:lnTo>
                  <a:pt x="16920" y="16223"/>
                </a:lnTo>
                <a:lnTo>
                  <a:pt x="16223" y="16223"/>
                </a:lnTo>
                <a:close/>
                <a:moveTo>
                  <a:pt x="11895" y="17650"/>
                </a:moveTo>
                <a:lnTo>
                  <a:pt x="11895" y="18380"/>
                </a:lnTo>
                <a:lnTo>
                  <a:pt x="12625" y="18380"/>
                </a:lnTo>
                <a:lnTo>
                  <a:pt x="12625" y="17650"/>
                </a:lnTo>
                <a:lnTo>
                  <a:pt x="11895" y="17650"/>
                </a:lnTo>
                <a:close/>
                <a:moveTo>
                  <a:pt x="13329" y="17650"/>
                </a:moveTo>
                <a:lnTo>
                  <a:pt x="13329" y="18380"/>
                </a:lnTo>
                <a:lnTo>
                  <a:pt x="14059" y="18380"/>
                </a:lnTo>
                <a:lnTo>
                  <a:pt x="14059" y="17650"/>
                </a:lnTo>
                <a:lnTo>
                  <a:pt x="13329" y="17650"/>
                </a:lnTo>
                <a:close/>
                <a:moveTo>
                  <a:pt x="14763" y="17650"/>
                </a:moveTo>
                <a:lnTo>
                  <a:pt x="14763" y="18380"/>
                </a:lnTo>
                <a:lnTo>
                  <a:pt x="15493" y="18380"/>
                </a:lnTo>
                <a:lnTo>
                  <a:pt x="15493" y="17650"/>
                </a:lnTo>
                <a:lnTo>
                  <a:pt x="14763" y="17650"/>
                </a:lnTo>
                <a:close/>
                <a:moveTo>
                  <a:pt x="16223" y="17650"/>
                </a:moveTo>
                <a:lnTo>
                  <a:pt x="16223" y="18380"/>
                </a:lnTo>
                <a:lnTo>
                  <a:pt x="16920" y="18380"/>
                </a:lnTo>
                <a:lnTo>
                  <a:pt x="16920" y="17650"/>
                </a:lnTo>
                <a:lnTo>
                  <a:pt x="16223" y="17650"/>
                </a:lnTo>
                <a:close/>
              </a:path>
            </a:pathLst>
          </a:custGeom>
          <a:solidFill>
            <a:srgbClr val="404040">
              <a:alpha val="79534"/>
            </a:srgbClr>
          </a:solidFill>
          <a:ln w="12700"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3" name="Google Shape;47;p1"/>
          <p:cNvSpPr txBox="1"/>
          <p:nvPr/>
        </p:nvSpPr>
        <p:spPr>
          <a:xfrm>
            <a:off x="9308073" y="6096881"/>
            <a:ext cx="2592892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1828800">
              <a:defRPr sz="4000" b="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Практикосообразность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доступность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4" name="Google Shape;48;p1"/>
          <p:cNvSpPr txBox="1"/>
          <p:nvPr/>
        </p:nvSpPr>
        <p:spPr>
          <a:xfrm>
            <a:off x="9915681" y="5727592"/>
            <a:ext cx="1202432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defTabSz="1828800">
              <a:defRPr sz="2200">
                <a:solidFill>
                  <a:srgbClr val="C729BC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задача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225" name="Freeform 61"/>
          <p:cNvSpPr/>
          <p:nvPr/>
        </p:nvSpPr>
        <p:spPr>
          <a:xfrm>
            <a:off x="8513730" y="5997150"/>
            <a:ext cx="657622" cy="63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1771" y="1"/>
                </a:moveTo>
                <a:cubicBezTo>
                  <a:pt x="11341" y="6"/>
                  <a:pt x="10910" y="175"/>
                  <a:pt x="10578" y="506"/>
                </a:cubicBezTo>
                <a:cubicBezTo>
                  <a:pt x="10263" y="831"/>
                  <a:pt x="10083" y="1259"/>
                  <a:pt x="10083" y="1724"/>
                </a:cubicBezTo>
                <a:cubicBezTo>
                  <a:pt x="10083" y="2188"/>
                  <a:pt x="10263" y="2616"/>
                  <a:pt x="10578" y="2941"/>
                </a:cubicBezTo>
                <a:cubicBezTo>
                  <a:pt x="12603" y="4984"/>
                  <a:pt x="12599" y="4980"/>
                  <a:pt x="12599" y="4980"/>
                </a:cubicBezTo>
                <a:cubicBezTo>
                  <a:pt x="12599" y="6082"/>
                  <a:pt x="12599" y="6083"/>
                  <a:pt x="12599" y="6083"/>
                </a:cubicBezTo>
                <a:cubicBezTo>
                  <a:pt x="12554" y="6025"/>
                  <a:pt x="12501" y="5966"/>
                  <a:pt x="12456" y="5908"/>
                </a:cubicBezTo>
                <a:cubicBezTo>
                  <a:pt x="11499" y="4933"/>
                  <a:pt x="9944" y="5008"/>
                  <a:pt x="9888" y="5020"/>
                </a:cubicBezTo>
                <a:cubicBezTo>
                  <a:pt x="9696" y="5032"/>
                  <a:pt x="9553" y="5178"/>
                  <a:pt x="9542" y="5363"/>
                </a:cubicBezTo>
                <a:cubicBezTo>
                  <a:pt x="9542" y="5433"/>
                  <a:pt x="9459" y="7039"/>
                  <a:pt x="10415" y="8014"/>
                </a:cubicBezTo>
                <a:cubicBezTo>
                  <a:pt x="11090" y="8710"/>
                  <a:pt x="12070" y="8874"/>
                  <a:pt x="12599" y="8909"/>
                </a:cubicBezTo>
                <a:cubicBezTo>
                  <a:pt x="12599" y="10174"/>
                  <a:pt x="12599" y="10174"/>
                  <a:pt x="12599" y="10174"/>
                </a:cubicBezTo>
                <a:cubicBezTo>
                  <a:pt x="12554" y="10104"/>
                  <a:pt x="12501" y="10045"/>
                  <a:pt x="12456" y="9999"/>
                </a:cubicBezTo>
                <a:cubicBezTo>
                  <a:pt x="11499" y="9024"/>
                  <a:pt x="9944" y="9092"/>
                  <a:pt x="9888" y="9104"/>
                </a:cubicBezTo>
                <a:cubicBezTo>
                  <a:pt x="9696" y="9104"/>
                  <a:pt x="9553" y="9256"/>
                  <a:pt x="9542" y="9454"/>
                </a:cubicBezTo>
                <a:cubicBezTo>
                  <a:pt x="9542" y="9523"/>
                  <a:pt x="9459" y="11123"/>
                  <a:pt x="10415" y="12098"/>
                </a:cubicBezTo>
                <a:cubicBezTo>
                  <a:pt x="11090" y="12794"/>
                  <a:pt x="12070" y="12944"/>
                  <a:pt x="12599" y="12979"/>
                </a:cubicBezTo>
                <a:cubicBezTo>
                  <a:pt x="12599" y="15068"/>
                  <a:pt x="12599" y="15071"/>
                  <a:pt x="12599" y="15071"/>
                </a:cubicBezTo>
                <a:cubicBezTo>
                  <a:pt x="11058" y="13481"/>
                  <a:pt x="11061" y="13477"/>
                  <a:pt x="11061" y="13477"/>
                </a:cubicBezTo>
                <a:cubicBezTo>
                  <a:pt x="10993" y="13407"/>
                  <a:pt x="10901" y="13362"/>
                  <a:pt x="10800" y="13362"/>
                </a:cubicBezTo>
                <a:cubicBezTo>
                  <a:pt x="7201" y="13362"/>
                  <a:pt x="7202" y="13362"/>
                  <a:pt x="7202" y="13362"/>
                </a:cubicBezTo>
                <a:cubicBezTo>
                  <a:pt x="7202" y="13165"/>
                  <a:pt x="7046" y="12992"/>
                  <a:pt x="6844" y="12992"/>
                </a:cubicBezTo>
                <a:cubicBezTo>
                  <a:pt x="5404" y="12992"/>
                  <a:pt x="5403" y="12992"/>
                  <a:pt x="5403" y="12992"/>
                </a:cubicBezTo>
                <a:cubicBezTo>
                  <a:pt x="4" y="12992"/>
                  <a:pt x="0" y="12992"/>
                  <a:pt x="0" y="12992"/>
                </a:cubicBezTo>
                <a:cubicBezTo>
                  <a:pt x="0" y="13735"/>
                  <a:pt x="0" y="13732"/>
                  <a:pt x="0" y="13732"/>
                </a:cubicBezTo>
                <a:cubicBezTo>
                  <a:pt x="5039" y="13732"/>
                  <a:pt x="5045" y="13732"/>
                  <a:pt x="5045" y="13732"/>
                </a:cubicBezTo>
                <a:cubicBezTo>
                  <a:pt x="5045" y="18932"/>
                  <a:pt x="5045" y="18933"/>
                  <a:pt x="5045" y="18933"/>
                </a:cubicBezTo>
                <a:cubicBezTo>
                  <a:pt x="6" y="18933"/>
                  <a:pt x="0" y="18933"/>
                  <a:pt x="0" y="18933"/>
                </a:cubicBezTo>
                <a:cubicBezTo>
                  <a:pt x="0" y="19676"/>
                  <a:pt x="0" y="19673"/>
                  <a:pt x="0" y="19673"/>
                </a:cubicBezTo>
                <a:cubicBezTo>
                  <a:pt x="5399" y="19673"/>
                  <a:pt x="5403" y="19673"/>
                  <a:pt x="5403" y="19673"/>
                </a:cubicBezTo>
                <a:cubicBezTo>
                  <a:pt x="6843" y="19673"/>
                  <a:pt x="6844" y="19673"/>
                  <a:pt x="6844" y="19673"/>
                </a:cubicBezTo>
                <a:cubicBezTo>
                  <a:pt x="7046" y="19673"/>
                  <a:pt x="7202" y="19512"/>
                  <a:pt x="7202" y="19303"/>
                </a:cubicBezTo>
                <a:cubicBezTo>
                  <a:pt x="8192" y="19303"/>
                  <a:pt x="8193" y="19303"/>
                  <a:pt x="8193" y="19303"/>
                </a:cubicBezTo>
                <a:cubicBezTo>
                  <a:pt x="12051" y="21288"/>
                  <a:pt x="12051" y="21288"/>
                  <a:pt x="12051" y="21288"/>
                </a:cubicBezTo>
                <a:cubicBezTo>
                  <a:pt x="12209" y="21381"/>
                  <a:pt x="12386" y="21429"/>
                  <a:pt x="12566" y="21429"/>
                </a:cubicBezTo>
                <a:cubicBezTo>
                  <a:pt x="12780" y="21429"/>
                  <a:pt x="12986" y="21370"/>
                  <a:pt x="13166" y="21254"/>
                </a:cubicBezTo>
                <a:cubicBezTo>
                  <a:pt x="21017" y="16531"/>
                  <a:pt x="21013" y="16531"/>
                  <a:pt x="21013" y="16531"/>
                </a:cubicBezTo>
                <a:cubicBezTo>
                  <a:pt x="21373" y="16311"/>
                  <a:pt x="21600" y="15918"/>
                  <a:pt x="21600" y="15488"/>
                </a:cubicBezTo>
                <a:cubicBezTo>
                  <a:pt x="21600" y="15129"/>
                  <a:pt x="21442" y="14792"/>
                  <a:pt x="21183" y="14560"/>
                </a:cubicBezTo>
                <a:cubicBezTo>
                  <a:pt x="20913" y="14328"/>
                  <a:pt x="20562" y="14221"/>
                  <a:pt x="20225" y="14291"/>
                </a:cubicBezTo>
                <a:cubicBezTo>
                  <a:pt x="13319" y="15521"/>
                  <a:pt x="13322" y="15522"/>
                  <a:pt x="13322" y="15522"/>
                </a:cubicBezTo>
                <a:cubicBezTo>
                  <a:pt x="13322" y="12981"/>
                  <a:pt x="13322" y="12979"/>
                  <a:pt x="13322" y="12979"/>
                </a:cubicBezTo>
                <a:cubicBezTo>
                  <a:pt x="13851" y="12944"/>
                  <a:pt x="14831" y="12794"/>
                  <a:pt x="15506" y="12098"/>
                </a:cubicBezTo>
                <a:cubicBezTo>
                  <a:pt x="16462" y="11123"/>
                  <a:pt x="16379" y="9523"/>
                  <a:pt x="16379" y="9454"/>
                </a:cubicBezTo>
                <a:cubicBezTo>
                  <a:pt x="16368" y="9256"/>
                  <a:pt x="16225" y="9104"/>
                  <a:pt x="16034" y="9104"/>
                </a:cubicBezTo>
                <a:cubicBezTo>
                  <a:pt x="15978" y="9092"/>
                  <a:pt x="14422" y="9024"/>
                  <a:pt x="13466" y="9999"/>
                </a:cubicBezTo>
                <a:cubicBezTo>
                  <a:pt x="13421" y="10057"/>
                  <a:pt x="13367" y="10116"/>
                  <a:pt x="13322" y="10174"/>
                </a:cubicBezTo>
                <a:cubicBezTo>
                  <a:pt x="13322" y="8909"/>
                  <a:pt x="13322" y="8909"/>
                  <a:pt x="13322" y="8909"/>
                </a:cubicBezTo>
                <a:cubicBezTo>
                  <a:pt x="13851" y="8874"/>
                  <a:pt x="14831" y="8710"/>
                  <a:pt x="15506" y="8014"/>
                </a:cubicBezTo>
                <a:cubicBezTo>
                  <a:pt x="16462" y="7039"/>
                  <a:pt x="16379" y="5433"/>
                  <a:pt x="16379" y="5363"/>
                </a:cubicBezTo>
                <a:cubicBezTo>
                  <a:pt x="16368" y="5178"/>
                  <a:pt x="16225" y="5032"/>
                  <a:pt x="16034" y="5020"/>
                </a:cubicBezTo>
                <a:cubicBezTo>
                  <a:pt x="15978" y="5009"/>
                  <a:pt x="14422" y="4933"/>
                  <a:pt x="13466" y="5908"/>
                </a:cubicBezTo>
                <a:cubicBezTo>
                  <a:pt x="13421" y="5966"/>
                  <a:pt x="13367" y="6025"/>
                  <a:pt x="13322" y="6083"/>
                </a:cubicBezTo>
                <a:cubicBezTo>
                  <a:pt x="13322" y="4981"/>
                  <a:pt x="13322" y="4980"/>
                  <a:pt x="13322" y="4980"/>
                </a:cubicBezTo>
                <a:cubicBezTo>
                  <a:pt x="15347" y="2937"/>
                  <a:pt x="15343" y="2941"/>
                  <a:pt x="15343" y="2941"/>
                </a:cubicBezTo>
                <a:cubicBezTo>
                  <a:pt x="15658" y="2616"/>
                  <a:pt x="15838" y="2188"/>
                  <a:pt x="15838" y="1724"/>
                </a:cubicBezTo>
                <a:cubicBezTo>
                  <a:pt x="15838" y="1259"/>
                  <a:pt x="15658" y="831"/>
                  <a:pt x="15343" y="506"/>
                </a:cubicBezTo>
                <a:cubicBezTo>
                  <a:pt x="14679" y="-156"/>
                  <a:pt x="13621" y="-171"/>
                  <a:pt x="12957" y="479"/>
                </a:cubicBezTo>
                <a:cubicBezTo>
                  <a:pt x="12626" y="154"/>
                  <a:pt x="12201" y="-3"/>
                  <a:pt x="11771" y="1"/>
                </a:cubicBezTo>
                <a:close/>
                <a:moveTo>
                  <a:pt x="11778" y="735"/>
                </a:moveTo>
                <a:cubicBezTo>
                  <a:pt x="12025" y="735"/>
                  <a:pt x="12284" y="838"/>
                  <a:pt x="12475" y="1024"/>
                </a:cubicBezTo>
                <a:cubicBezTo>
                  <a:pt x="12711" y="1268"/>
                  <a:pt x="12716" y="1266"/>
                  <a:pt x="12716" y="1266"/>
                </a:cubicBezTo>
                <a:cubicBezTo>
                  <a:pt x="12851" y="1405"/>
                  <a:pt x="13070" y="1405"/>
                  <a:pt x="13205" y="1266"/>
                </a:cubicBezTo>
                <a:cubicBezTo>
                  <a:pt x="13441" y="1022"/>
                  <a:pt x="13446" y="1024"/>
                  <a:pt x="13446" y="1024"/>
                </a:cubicBezTo>
                <a:cubicBezTo>
                  <a:pt x="13829" y="641"/>
                  <a:pt x="14459" y="641"/>
                  <a:pt x="14841" y="1024"/>
                </a:cubicBezTo>
                <a:cubicBezTo>
                  <a:pt x="15021" y="1210"/>
                  <a:pt x="15121" y="1457"/>
                  <a:pt x="15121" y="1724"/>
                </a:cubicBezTo>
                <a:cubicBezTo>
                  <a:pt x="15121" y="1979"/>
                  <a:pt x="15021" y="2224"/>
                  <a:pt x="14841" y="2410"/>
                </a:cubicBezTo>
                <a:cubicBezTo>
                  <a:pt x="12963" y="4313"/>
                  <a:pt x="12957" y="4307"/>
                  <a:pt x="12957" y="4307"/>
                </a:cubicBezTo>
                <a:cubicBezTo>
                  <a:pt x="11079" y="2404"/>
                  <a:pt x="11080" y="2410"/>
                  <a:pt x="11080" y="2410"/>
                </a:cubicBezTo>
                <a:cubicBezTo>
                  <a:pt x="10900" y="2224"/>
                  <a:pt x="10800" y="1979"/>
                  <a:pt x="10800" y="1724"/>
                </a:cubicBezTo>
                <a:cubicBezTo>
                  <a:pt x="10800" y="1457"/>
                  <a:pt x="10900" y="1210"/>
                  <a:pt x="11080" y="1024"/>
                </a:cubicBezTo>
                <a:cubicBezTo>
                  <a:pt x="11271" y="838"/>
                  <a:pt x="11530" y="735"/>
                  <a:pt x="11778" y="735"/>
                </a:cubicBezTo>
                <a:close/>
                <a:moveTo>
                  <a:pt x="6844" y="1098"/>
                </a:moveTo>
                <a:cubicBezTo>
                  <a:pt x="6844" y="1716"/>
                  <a:pt x="6361" y="2215"/>
                  <a:pt x="5762" y="2215"/>
                </a:cubicBezTo>
                <a:cubicBezTo>
                  <a:pt x="5762" y="2961"/>
                  <a:pt x="5762" y="2961"/>
                  <a:pt x="5762" y="2961"/>
                </a:cubicBezTo>
                <a:cubicBezTo>
                  <a:pt x="6361" y="2961"/>
                  <a:pt x="6844" y="3467"/>
                  <a:pt x="6844" y="4085"/>
                </a:cubicBezTo>
                <a:cubicBezTo>
                  <a:pt x="7567" y="4085"/>
                  <a:pt x="7567" y="4085"/>
                  <a:pt x="7567" y="4085"/>
                </a:cubicBezTo>
                <a:cubicBezTo>
                  <a:pt x="7567" y="3467"/>
                  <a:pt x="8057" y="2961"/>
                  <a:pt x="8656" y="2961"/>
                </a:cubicBezTo>
                <a:cubicBezTo>
                  <a:pt x="8656" y="2215"/>
                  <a:pt x="8656" y="2215"/>
                  <a:pt x="8656" y="2215"/>
                </a:cubicBezTo>
                <a:cubicBezTo>
                  <a:pt x="8057" y="2215"/>
                  <a:pt x="7567" y="1716"/>
                  <a:pt x="7567" y="1098"/>
                </a:cubicBezTo>
                <a:cubicBezTo>
                  <a:pt x="6844" y="1098"/>
                  <a:pt x="6844" y="1098"/>
                  <a:pt x="6844" y="1098"/>
                </a:cubicBezTo>
                <a:close/>
                <a:moveTo>
                  <a:pt x="7209" y="2208"/>
                </a:moveTo>
                <a:cubicBezTo>
                  <a:pt x="7310" y="2360"/>
                  <a:pt x="7433" y="2486"/>
                  <a:pt x="7580" y="2591"/>
                </a:cubicBezTo>
                <a:cubicBezTo>
                  <a:pt x="7433" y="2708"/>
                  <a:pt x="7310" y="2835"/>
                  <a:pt x="7209" y="2975"/>
                </a:cubicBezTo>
                <a:cubicBezTo>
                  <a:pt x="7107" y="2835"/>
                  <a:pt x="6978" y="2708"/>
                  <a:pt x="6831" y="2591"/>
                </a:cubicBezTo>
                <a:cubicBezTo>
                  <a:pt x="6978" y="2486"/>
                  <a:pt x="7107" y="2360"/>
                  <a:pt x="7209" y="2208"/>
                </a:cubicBezTo>
                <a:close/>
                <a:moveTo>
                  <a:pt x="18380" y="2578"/>
                </a:moveTo>
                <a:cubicBezTo>
                  <a:pt x="18380" y="3196"/>
                  <a:pt x="17898" y="3695"/>
                  <a:pt x="17305" y="3695"/>
                </a:cubicBezTo>
                <a:cubicBezTo>
                  <a:pt x="17305" y="4441"/>
                  <a:pt x="17305" y="4442"/>
                  <a:pt x="17305" y="4442"/>
                </a:cubicBezTo>
                <a:cubicBezTo>
                  <a:pt x="17898" y="4442"/>
                  <a:pt x="18380" y="4940"/>
                  <a:pt x="18380" y="5558"/>
                </a:cubicBezTo>
                <a:cubicBezTo>
                  <a:pt x="19096" y="5558"/>
                  <a:pt x="19091" y="5558"/>
                  <a:pt x="19091" y="5558"/>
                </a:cubicBezTo>
                <a:cubicBezTo>
                  <a:pt x="19091" y="4940"/>
                  <a:pt x="19573" y="4442"/>
                  <a:pt x="20166" y="4442"/>
                </a:cubicBezTo>
                <a:cubicBezTo>
                  <a:pt x="20166" y="3695"/>
                  <a:pt x="20166" y="3695"/>
                  <a:pt x="20166" y="3695"/>
                </a:cubicBezTo>
                <a:cubicBezTo>
                  <a:pt x="19573" y="3695"/>
                  <a:pt x="19091" y="3196"/>
                  <a:pt x="19091" y="2578"/>
                </a:cubicBezTo>
                <a:cubicBezTo>
                  <a:pt x="18375" y="2578"/>
                  <a:pt x="18380" y="2578"/>
                  <a:pt x="18380" y="2578"/>
                </a:cubicBezTo>
                <a:close/>
                <a:moveTo>
                  <a:pt x="18732" y="3681"/>
                </a:moveTo>
                <a:cubicBezTo>
                  <a:pt x="18833" y="3833"/>
                  <a:pt x="18958" y="3967"/>
                  <a:pt x="19104" y="4071"/>
                </a:cubicBezTo>
                <a:cubicBezTo>
                  <a:pt x="18958" y="4188"/>
                  <a:pt x="18833" y="4315"/>
                  <a:pt x="18732" y="4455"/>
                </a:cubicBezTo>
                <a:cubicBezTo>
                  <a:pt x="18631" y="4315"/>
                  <a:pt x="18513" y="4188"/>
                  <a:pt x="18367" y="4071"/>
                </a:cubicBezTo>
                <a:cubicBezTo>
                  <a:pt x="18513" y="3967"/>
                  <a:pt x="18631" y="3833"/>
                  <a:pt x="18732" y="3681"/>
                </a:cubicBezTo>
                <a:close/>
                <a:moveTo>
                  <a:pt x="4699" y="4448"/>
                </a:moveTo>
                <a:cubicBezTo>
                  <a:pt x="4699" y="5066"/>
                  <a:pt x="4217" y="5565"/>
                  <a:pt x="3624" y="5565"/>
                </a:cubicBezTo>
                <a:cubicBezTo>
                  <a:pt x="3624" y="6312"/>
                  <a:pt x="3624" y="6312"/>
                  <a:pt x="3624" y="6312"/>
                </a:cubicBezTo>
                <a:cubicBezTo>
                  <a:pt x="4217" y="6312"/>
                  <a:pt x="4699" y="6810"/>
                  <a:pt x="4699" y="7429"/>
                </a:cubicBezTo>
                <a:cubicBezTo>
                  <a:pt x="5415" y="7429"/>
                  <a:pt x="5416" y="7429"/>
                  <a:pt x="5416" y="7429"/>
                </a:cubicBezTo>
                <a:cubicBezTo>
                  <a:pt x="5416" y="6810"/>
                  <a:pt x="5899" y="6312"/>
                  <a:pt x="6492" y="6312"/>
                </a:cubicBezTo>
                <a:cubicBezTo>
                  <a:pt x="6492" y="5565"/>
                  <a:pt x="6492" y="5565"/>
                  <a:pt x="6492" y="5565"/>
                </a:cubicBezTo>
                <a:cubicBezTo>
                  <a:pt x="5899" y="5565"/>
                  <a:pt x="5416" y="5067"/>
                  <a:pt x="5416" y="4448"/>
                </a:cubicBezTo>
                <a:cubicBezTo>
                  <a:pt x="4700" y="4448"/>
                  <a:pt x="4699" y="4448"/>
                  <a:pt x="4699" y="4448"/>
                </a:cubicBezTo>
                <a:close/>
                <a:moveTo>
                  <a:pt x="5058" y="5552"/>
                </a:moveTo>
                <a:cubicBezTo>
                  <a:pt x="5158" y="5703"/>
                  <a:pt x="5284" y="5837"/>
                  <a:pt x="5429" y="5942"/>
                </a:cubicBezTo>
                <a:cubicBezTo>
                  <a:pt x="5284" y="6058"/>
                  <a:pt x="5159" y="6185"/>
                  <a:pt x="5058" y="6325"/>
                </a:cubicBezTo>
                <a:cubicBezTo>
                  <a:pt x="4957" y="6185"/>
                  <a:pt x="4832" y="6058"/>
                  <a:pt x="4686" y="5942"/>
                </a:cubicBezTo>
                <a:cubicBezTo>
                  <a:pt x="4832" y="5837"/>
                  <a:pt x="4957" y="5703"/>
                  <a:pt x="5058" y="5552"/>
                </a:cubicBezTo>
                <a:close/>
                <a:moveTo>
                  <a:pt x="10272" y="5760"/>
                </a:moveTo>
                <a:cubicBezTo>
                  <a:pt x="10711" y="5795"/>
                  <a:pt x="11450" y="5934"/>
                  <a:pt x="11934" y="6433"/>
                </a:cubicBezTo>
                <a:cubicBezTo>
                  <a:pt x="12418" y="6932"/>
                  <a:pt x="12559" y="7707"/>
                  <a:pt x="12592" y="8148"/>
                </a:cubicBezTo>
                <a:cubicBezTo>
                  <a:pt x="12154" y="8114"/>
                  <a:pt x="11407" y="7988"/>
                  <a:pt x="10924" y="7489"/>
                </a:cubicBezTo>
                <a:cubicBezTo>
                  <a:pt x="10440" y="6990"/>
                  <a:pt x="10306" y="6213"/>
                  <a:pt x="10272" y="5760"/>
                </a:cubicBezTo>
                <a:close/>
                <a:moveTo>
                  <a:pt x="15649" y="5760"/>
                </a:moveTo>
                <a:cubicBezTo>
                  <a:pt x="15616" y="6213"/>
                  <a:pt x="15492" y="6979"/>
                  <a:pt x="14997" y="7489"/>
                </a:cubicBezTo>
                <a:cubicBezTo>
                  <a:pt x="14514" y="7988"/>
                  <a:pt x="13768" y="8114"/>
                  <a:pt x="13329" y="8148"/>
                </a:cubicBezTo>
                <a:cubicBezTo>
                  <a:pt x="13363" y="7707"/>
                  <a:pt x="13504" y="6932"/>
                  <a:pt x="13987" y="6433"/>
                </a:cubicBezTo>
                <a:cubicBezTo>
                  <a:pt x="14471" y="5934"/>
                  <a:pt x="15211" y="5795"/>
                  <a:pt x="15649" y="5760"/>
                </a:cubicBezTo>
                <a:close/>
                <a:moveTo>
                  <a:pt x="10272" y="9844"/>
                </a:moveTo>
                <a:cubicBezTo>
                  <a:pt x="10711" y="9879"/>
                  <a:pt x="11450" y="10018"/>
                  <a:pt x="11934" y="10517"/>
                </a:cubicBezTo>
                <a:cubicBezTo>
                  <a:pt x="12418" y="11016"/>
                  <a:pt x="12559" y="11786"/>
                  <a:pt x="12592" y="12239"/>
                </a:cubicBezTo>
                <a:cubicBezTo>
                  <a:pt x="12154" y="12204"/>
                  <a:pt x="11407" y="12077"/>
                  <a:pt x="10924" y="11566"/>
                </a:cubicBezTo>
                <a:cubicBezTo>
                  <a:pt x="10440" y="11067"/>
                  <a:pt x="10306" y="10296"/>
                  <a:pt x="10272" y="9844"/>
                </a:cubicBezTo>
                <a:close/>
                <a:moveTo>
                  <a:pt x="15649" y="9844"/>
                </a:moveTo>
                <a:cubicBezTo>
                  <a:pt x="15616" y="10296"/>
                  <a:pt x="15492" y="11067"/>
                  <a:pt x="14997" y="11566"/>
                </a:cubicBezTo>
                <a:cubicBezTo>
                  <a:pt x="14514" y="12077"/>
                  <a:pt x="13768" y="12204"/>
                  <a:pt x="13329" y="12239"/>
                </a:cubicBezTo>
                <a:cubicBezTo>
                  <a:pt x="13363" y="11798"/>
                  <a:pt x="13492" y="11016"/>
                  <a:pt x="13987" y="10517"/>
                </a:cubicBezTo>
                <a:cubicBezTo>
                  <a:pt x="14471" y="10018"/>
                  <a:pt x="15211" y="9879"/>
                  <a:pt x="15649" y="9844"/>
                </a:cubicBezTo>
                <a:close/>
                <a:moveTo>
                  <a:pt x="3624" y="11506"/>
                </a:moveTo>
                <a:lnTo>
                  <a:pt x="3624" y="12259"/>
                </a:lnTo>
                <a:lnTo>
                  <a:pt x="4328" y="12259"/>
                </a:lnTo>
                <a:lnTo>
                  <a:pt x="4328" y="11506"/>
                </a:lnTo>
                <a:lnTo>
                  <a:pt x="3624" y="11506"/>
                </a:lnTo>
                <a:close/>
                <a:moveTo>
                  <a:pt x="5058" y="11506"/>
                </a:moveTo>
                <a:lnTo>
                  <a:pt x="5058" y="12259"/>
                </a:lnTo>
                <a:lnTo>
                  <a:pt x="5762" y="12259"/>
                </a:lnTo>
                <a:lnTo>
                  <a:pt x="5762" y="11506"/>
                </a:lnTo>
                <a:lnTo>
                  <a:pt x="5058" y="11506"/>
                </a:lnTo>
                <a:close/>
                <a:moveTo>
                  <a:pt x="6492" y="11506"/>
                </a:moveTo>
                <a:lnTo>
                  <a:pt x="6492" y="12259"/>
                </a:lnTo>
                <a:lnTo>
                  <a:pt x="7222" y="12259"/>
                </a:lnTo>
                <a:lnTo>
                  <a:pt x="7222" y="11506"/>
                </a:lnTo>
                <a:lnTo>
                  <a:pt x="6492" y="11506"/>
                </a:lnTo>
                <a:close/>
                <a:moveTo>
                  <a:pt x="5762" y="13732"/>
                </a:moveTo>
                <a:cubicBezTo>
                  <a:pt x="6482" y="13732"/>
                  <a:pt x="6479" y="13732"/>
                  <a:pt x="6479" y="13732"/>
                </a:cubicBezTo>
                <a:lnTo>
                  <a:pt x="6479" y="18933"/>
                </a:lnTo>
                <a:cubicBezTo>
                  <a:pt x="5759" y="18933"/>
                  <a:pt x="5762" y="18933"/>
                  <a:pt x="5762" y="18933"/>
                </a:cubicBezTo>
                <a:cubicBezTo>
                  <a:pt x="5762" y="13734"/>
                  <a:pt x="5762" y="13732"/>
                  <a:pt x="5762" y="13732"/>
                </a:cubicBezTo>
                <a:close/>
                <a:moveTo>
                  <a:pt x="7202" y="14103"/>
                </a:moveTo>
                <a:cubicBezTo>
                  <a:pt x="10655" y="14103"/>
                  <a:pt x="10657" y="14103"/>
                  <a:pt x="10657" y="14103"/>
                </a:cubicBezTo>
                <a:cubicBezTo>
                  <a:pt x="13491" y="17039"/>
                  <a:pt x="13492" y="17043"/>
                  <a:pt x="13492" y="17043"/>
                </a:cubicBezTo>
                <a:cubicBezTo>
                  <a:pt x="13616" y="17159"/>
                  <a:pt x="13681" y="17328"/>
                  <a:pt x="13681" y="17513"/>
                </a:cubicBezTo>
                <a:cubicBezTo>
                  <a:pt x="13681" y="17885"/>
                  <a:pt x="13389" y="18193"/>
                  <a:pt x="13029" y="18193"/>
                </a:cubicBezTo>
                <a:cubicBezTo>
                  <a:pt x="12849" y="18193"/>
                  <a:pt x="12677" y="18119"/>
                  <a:pt x="12553" y="17991"/>
                </a:cubicBezTo>
                <a:cubicBezTo>
                  <a:pt x="10697" y="16076"/>
                  <a:pt x="10702" y="16080"/>
                  <a:pt x="10702" y="16080"/>
                </a:cubicBezTo>
                <a:cubicBezTo>
                  <a:pt x="10185" y="16603"/>
                  <a:pt x="10181" y="16599"/>
                  <a:pt x="10181" y="16599"/>
                </a:cubicBezTo>
                <a:cubicBezTo>
                  <a:pt x="12048" y="18525"/>
                  <a:pt x="12051" y="18529"/>
                  <a:pt x="12051" y="18529"/>
                </a:cubicBezTo>
                <a:cubicBezTo>
                  <a:pt x="12310" y="18796"/>
                  <a:pt x="12658" y="18933"/>
                  <a:pt x="13029" y="18933"/>
                </a:cubicBezTo>
                <a:cubicBezTo>
                  <a:pt x="13783" y="18933"/>
                  <a:pt x="14398" y="18291"/>
                  <a:pt x="14398" y="17513"/>
                </a:cubicBezTo>
                <a:cubicBezTo>
                  <a:pt x="14398" y="17130"/>
                  <a:pt x="14252" y="16771"/>
                  <a:pt x="13994" y="16504"/>
                </a:cubicBezTo>
                <a:cubicBezTo>
                  <a:pt x="13701" y="16203"/>
                  <a:pt x="13700" y="16208"/>
                  <a:pt x="13700" y="16208"/>
                </a:cubicBezTo>
                <a:cubicBezTo>
                  <a:pt x="20337" y="15025"/>
                  <a:pt x="20342" y="15024"/>
                  <a:pt x="20342" y="15024"/>
                </a:cubicBezTo>
                <a:cubicBezTo>
                  <a:pt x="20477" y="15001"/>
                  <a:pt x="20608" y="15032"/>
                  <a:pt x="20720" y="15125"/>
                </a:cubicBezTo>
                <a:cubicBezTo>
                  <a:pt x="20821" y="15206"/>
                  <a:pt x="20877" y="15349"/>
                  <a:pt x="20877" y="15488"/>
                </a:cubicBezTo>
                <a:cubicBezTo>
                  <a:pt x="20877" y="15651"/>
                  <a:pt x="20790" y="15811"/>
                  <a:pt x="20655" y="15892"/>
                </a:cubicBezTo>
                <a:cubicBezTo>
                  <a:pt x="12804" y="20615"/>
                  <a:pt x="12801" y="20615"/>
                  <a:pt x="12801" y="20615"/>
                </a:cubicBezTo>
                <a:cubicBezTo>
                  <a:pt x="12666" y="20696"/>
                  <a:pt x="12511" y="20698"/>
                  <a:pt x="12364" y="20628"/>
                </a:cubicBezTo>
                <a:cubicBezTo>
                  <a:pt x="8439" y="18609"/>
                  <a:pt x="8441" y="18610"/>
                  <a:pt x="8441" y="18610"/>
                </a:cubicBezTo>
                <a:cubicBezTo>
                  <a:pt x="8396" y="18587"/>
                  <a:pt x="8340" y="18563"/>
                  <a:pt x="8284" y="18563"/>
                </a:cubicBezTo>
                <a:cubicBezTo>
                  <a:pt x="7204" y="18563"/>
                  <a:pt x="7202" y="18563"/>
                  <a:pt x="7202" y="18563"/>
                </a:cubicBezTo>
                <a:cubicBezTo>
                  <a:pt x="7202" y="14107"/>
                  <a:pt x="7202" y="14103"/>
                  <a:pt x="7202" y="14103"/>
                </a:cubicBezTo>
                <a:close/>
              </a:path>
            </a:pathLst>
          </a:custGeom>
          <a:solidFill>
            <a:srgbClr val="404040">
              <a:alpha val="79534"/>
            </a:srgbClr>
          </a:solidFill>
          <a:ln w="12700"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6" name="Freeform 1840"/>
          <p:cNvSpPr/>
          <p:nvPr/>
        </p:nvSpPr>
        <p:spPr>
          <a:xfrm>
            <a:off x="8030662" y="6313173"/>
            <a:ext cx="210133" cy="14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629"/>
                </a:lnTo>
                <a:lnTo>
                  <a:pt x="0" y="21600"/>
                </a:lnTo>
                <a:lnTo>
                  <a:pt x="4966" y="10629"/>
                </a:lnTo>
                <a:lnTo>
                  <a:pt x="0" y="0"/>
                </a:lnTo>
                <a:close/>
              </a:path>
            </a:pathLst>
          </a:custGeom>
          <a:solidFill>
            <a:srgbClr val="BF4AD4"/>
          </a:solidFill>
          <a:ln w="12700"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7" name="Freeform 83"/>
          <p:cNvSpPr/>
          <p:nvPr/>
        </p:nvSpPr>
        <p:spPr>
          <a:xfrm>
            <a:off x="8694241" y="2376838"/>
            <a:ext cx="464503" cy="590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600" extrusionOk="0">
                <a:moveTo>
                  <a:pt x="555" y="0"/>
                </a:moveTo>
                <a:cubicBezTo>
                  <a:pt x="250" y="0"/>
                  <a:pt x="0" y="174"/>
                  <a:pt x="0" y="418"/>
                </a:cubicBezTo>
                <a:cubicBezTo>
                  <a:pt x="0" y="3175"/>
                  <a:pt x="0" y="3178"/>
                  <a:pt x="0" y="3178"/>
                </a:cubicBezTo>
                <a:cubicBezTo>
                  <a:pt x="0" y="3411"/>
                  <a:pt x="250" y="3608"/>
                  <a:pt x="555" y="3608"/>
                </a:cubicBezTo>
                <a:cubicBezTo>
                  <a:pt x="861" y="3608"/>
                  <a:pt x="1110" y="3411"/>
                  <a:pt x="1111" y="3178"/>
                </a:cubicBezTo>
                <a:cubicBezTo>
                  <a:pt x="1111" y="421"/>
                  <a:pt x="1111" y="418"/>
                  <a:pt x="1111" y="418"/>
                </a:cubicBezTo>
                <a:cubicBezTo>
                  <a:pt x="1111" y="174"/>
                  <a:pt x="861" y="0"/>
                  <a:pt x="555" y="0"/>
                </a:cubicBezTo>
                <a:close/>
                <a:moveTo>
                  <a:pt x="12895" y="0"/>
                </a:moveTo>
                <a:cubicBezTo>
                  <a:pt x="11564" y="0"/>
                  <a:pt x="10505" y="834"/>
                  <a:pt x="10504" y="1864"/>
                </a:cubicBezTo>
                <a:cubicBezTo>
                  <a:pt x="10504" y="2894"/>
                  <a:pt x="11564" y="3739"/>
                  <a:pt x="12895" y="3739"/>
                </a:cubicBezTo>
                <a:cubicBezTo>
                  <a:pt x="14213" y="3739"/>
                  <a:pt x="15286" y="2894"/>
                  <a:pt x="15286" y="1864"/>
                </a:cubicBezTo>
                <a:cubicBezTo>
                  <a:pt x="15286" y="834"/>
                  <a:pt x="14213" y="0"/>
                  <a:pt x="12895" y="0"/>
                </a:cubicBezTo>
                <a:close/>
                <a:moveTo>
                  <a:pt x="7975" y="562"/>
                </a:moveTo>
                <a:cubicBezTo>
                  <a:pt x="7669" y="562"/>
                  <a:pt x="7419" y="740"/>
                  <a:pt x="7419" y="980"/>
                </a:cubicBezTo>
                <a:cubicBezTo>
                  <a:pt x="7419" y="2691"/>
                  <a:pt x="7419" y="2688"/>
                  <a:pt x="7419" y="2688"/>
                </a:cubicBezTo>
                <a:cubicBezTo>
                  <a:pt x="7419" y="2918"/>
                  <a:pt x="7670" y="3106"/>
                  <a:pt x="7975" y="3106"/>
                </a:cubicBezTo>
                <a:cubicBezTo>
                  <a:pt x="8280" y="3106"/>
                  <a:pt x="8530" y="2918"/>
                  <a:pt x="8530" y="2688"/>
                </a:cubicBezTo>
                <a:cubicBezTo>
                  <a:pt x="8530" y="976"/>
                  <a:pt x="8530" y="980"/>
                  <a:pt x="8530" y="980"/>
                </a:cubicBezTo>
                <a:cubicBezTo>
                  <a:pt x="8530" y="740"/>
                  <a:pt x="8280" y="562"/>
                  <a:pt x="7975" y="562"/>
                </a:cubicBezTo>
                <a:close/>
                <a:moveTo>
                  <a:pt x="18695" y="657"/>
                </a:moveTo>
                <a:cubicBezTo>
                  <a:pt x="18542" y="657"/>
                  <a:pt x="18407" y="701"/>
                  <a:pt x="18309" y="777"/>
                </a:cubicBezTo>
                <a:cubicBezTo>
                  <a:pt x="18198" y="863"/>
                  <a:pt x="18140" y="969"/>
                  <a:pt x="18140" y="1087"/>
                </a:cubicBezTo>
                <a:cubicBezTo>
                  <a:pt x="18140" y="1195"/>
                  <a:pt x="18199" y="1300"/>
                  <a:pt x="18309" y="1386"/>
                </a:cubicBezTo>
                <a:cubicBezTo>
                  <a:pt x="18407" y="1461"/>
                  <a:pt x="18542" y="1517"/>
                  <a:pt x="18695" y="1517"/>
                </a:cubicBezTo>
                <a:cubicBezTo>
                  <a:pt x="18848" y="1517"/>
                  <a:pt x="18999" y="1461"/>
                  <a:pt x="19096" y="1386"/>
                </a:cubicBezTo>
                <a:cubicBezTo>
                  <a:pt x="19207" y="1300"/>
                  <a:pt x="19250" y="1195"/>
                  <a:pt x="19250" y="1087"/>
                </a:cubicBezTo>
                <a:cubicBezTo>
                  <a:pt x="19250" y="969"/>
                  <a:pt x="19207" y="863"/>
                  <a:pt x="19096" y="777"/>
                </a:cubicBezTo>
                <a:cubicBezTo>
                  <a:pt x="18999" y="701"/>
                  <a:pt x="18848" y="657"/>
                  <a:pt x="18695" y="657"/>
                </a:cubicBezTo>
                <a:close/>
                <a:moveTo>
                  <a:pt x="12895" y="848"/>
                </a:moveTo>
                <a:cubicBezTo>
                  <a:pt x="13602" y="848"/>
                  <a:pt x="14191" y="1301"/>
                  <a:pt x="14191" y="1864"/>
                </a:cubicBezTo>
                <a:cubicBezTo>
                  <a:pt x="14191" y="2416"/>
                  <a:pt x="13602" y="2891"/>
                  <a:pt x="12895" y="2891"/>
                </a:cubicBezTo>
                <a:cubicBezTo>
                  <a:pt x="12175" y="2891"/>
                  <a:pt x="11584" y="2416"/>
                  <a:pt x="11584" y="1864"/>
                </a:cubicBezTo>
                <a:cubicBezTo>
                  <a:pt x="11584" y="1301"/>
                  <a:pt x="12175" y="848"/>
                  <a:pt x="12895" y="848"/>
                </a:cubicBezTo>
                <a:close/>
                <a:moveTo>
                  <a:pt x="18695" y="2055"/>
                </a:moveTo>
                <a:cubicBezTo>
                  <a:pt x="18390" y="2055"/>
                  <a:pt x="18140" y="2241"/>
                  <a:pt x="18140" y="2473"/>
                </a:cubicBezTo>
                <a:cubicBezTo>
                  <a:pt x="18140" y="4870"/>
                  <a:pt x="18140" y="4874"/>
                  <a:pt x="18140" y="4874"/>
                </a:cubicBezTo>
                <a:cubicBezTo>
                  <a:pt x="18140" y="5107"/>
                  <a:pt x="18390" y="5292"/>
                  <a:pt x="18695" y="5292"/>
                </a:cubicBezTo>
                <a:cubicBezTo>
                  <a:pt x="19000" y="5292"/>
                  <a:pt x="19250" y="5107"/>
                  <a:pt x="19250" y="4874"/>
                </a:cubicBezTo>
                <a:cubicBezTo>
                  <a:pt x="19250" y="2478"/>
                  <a:pt x="19250" y="2473"/>
                  <a:pt x="19250" y="2473"/>
                </a:cubicBezTo>
                <a:cubicBezTo>
                  <a:pt x="19250" y="2241"/>
                  <a:pt x="19000" y="2055"/>
                  <a:pt x="18695" y="2055"/>
                </a:cubicBezTo>
                <a:close/>
                <a:moveTo>
                  <a:pt x="6139" y="3799"/>
                </a:moveTo>
                <a:cubicBezTo>
                  <a:pt x="4820" y="3799"/>
                  <a:pt x="3733" y="4640"/>
                  <a:pt x="3733" y="5663"/>
                </a:cubicBezTo>
                <a:cubicBezTo>
                  <a:pt x="3733" y="6032"/>
                  <a:pt x="3874" y="6371"/>
                  <a:pt x="4118" y="6666"/>
                </a:cubicBezTo>
                <a:cubicBezTo>
                  <a:pt x="1576" y="6666"/>
                  <a:pt x="1573" y="6666"/>
                  <a:pt x="1573" y="6666"/>
                </a:cubicBezTo>
                <a:cubicBezTo>
                  <a:pt x="1165" y="6666"/>
                  <a:pt x="807" y="6834"/>
                  <a:pt x="617" y="7108"/>
                </a:cubicBezTo>
                <a:cubicBezTo>
                  <a:pt x="427" y="7382"/>
                  <a:pt x="446" y="7728"/>
                  <a:pt x="663" y="7981"/>
                </a:cubicBezTo>
                <a:cubicBezTo>
                  <a:pt x="7964" y="16393"/>
                  <a:pt x="7975" y="16391"/>
                  <a:pt x="7975" y="16391"/>
                </a:cubicBezTo>
                <a:cubicBezTo>
                  <a:pt x="7975" y="21177"/>
                  <a:pt x="7975" y="21182"/>
                  <a:pt x="7975" y="21182"/>
                </a:cubicBezTo>
                <a:cubicBezTo>
                  <a:pt x="7975" y="21319"/>
                  <a:pt x="8057" y="21454"/>
                  <a:pt x="8206" y="21528"/>
                </a:cubicBezTo>
                <a:cubicBezTo>
                  <a:pt x="8301" y="21570"/>
                  <a:pt x="8406" y="21600"/>
                  <a:pt x="8515" y="21600"/>
                </a:cubicBezTo>
                <a:cubicBezTo>
                  <a:pt x="8583" y="21600"/>
                  <a:pt x="8662" y="21573"/>
                  <a:pt x="8731" y="21552"/>
                </a:cubicBezTo>
                <a:cubicBezTo>
                  <a:pt x="13734" y="19865"/>
                  <a:pt x="13728" y="19868"/>
                  <a:pt x="13728" y="19868"/>
                </a:cubicBezTo>
                <a:cubicBezTo>
                  <a:pt x="13932" y="19804"/>
                  <a:pt x="14052" y="19642"/>
                  <a:pt x="14052" y="19473"/>
                </a:cubicBezTo>
                <a:cubicBezTo>
                  <a:pt x="14052" y="16385"/>
                  <a:pt x="14052" y="16391"/>
                  <a:pt x="14052" y="16391"/>
                </a:cubicBezTo>
                <a:cubicBezTo>
                  <a:pt x="21353" y="7979"/>
                  <a:pt x="21364" y="7981"/>
                  <a:pt x="21364" y="7981"/>
                </a:cubicBezTo>
                <a:cubicBezTo>
                  <a:pt x="21581" y="7728"/>
                  <a:pt x="21600" y="7383"/>
                  <a:pt x="21410" y="7108"/>
                </a:cubicBezTo>
                <a:cubicBezTo>
                  <a:pt x="21219" y="6834"/>
                  <a:pt x="20861" y="6666"/>
                  <a:pt x="20453" y="6666"/>
                </a:cubicBezTo>
                <a:cubicBezTo>
                  <a:pt x="17367" y="6666"/>
                  <a:pt x="17368" y="6666"/>
                  <a:pt x="17368" y="6666"/>
                </a:cubicBezTo>
                <a:cubicBezTo>
                  <a:pt x="17110" y="5538"/>
                  <a:pt x="15837" y="4683"/>
                  <a:pt x="14314" y="4683"/>
                </a:cubicBezTo>
                <a:cubicBezTo>
                  <a:pt x="12792" y="4683"/>
                  <a:pt x="11519" y="5538"/>
                  <a:pt x="11260" y="6666"/>
                </a:cubicBezTo>
                <a:cubicBezTo>
                  <a:pt x="8133" y="6666"/>
                  <a:pt x="8129" y="6666"/>
                  <a:pt x="8129" y="6666"/>
                </a:cubicBezTo>
                <a:cubicBezTo>
                  <a:pt x="8374" y="6371"/>
                  <a:pt x="8530" y="6032"/>
                  <a:pt x="8530" y="5663"/>
                </a:cubicBezTo>
                <a:cubicBezTo>
                  <a:pt x="8530" y="4640"/>
                  <a:pt x="7458" y="3799"/>
                  <a:pt x="6139" y="3799"/>
                </a:cubicBezTo>
                <a:close/>
                <a:moveTo>
                  <a:pt x="555" y="4337"/>
                </a:moveTo>
                <a:cubicBezTo>
                  <a:pt x="403" y="4337"/>
                  <a:pt x="267" y="4374"/>
                  <a:pt x="170" y="4456"/>
                </a:cubicBezTo>
                <a:cubicBezTo>
                  <a:pt x="59" y="4529"/>
                  <a:pt x="0" y="4640"/>
                  <a:pt x="0" y="4743"/>
                </a:cubicBezTo>
                <a:cubicBezTo>
                  <a:pt x="0" y="4857"/>
                  <a:pt x="58" y="4959"/>
                  <a:pt x="170" y="5042"/>
                </a:cubicBezTo>
                <a:cubicBezTo>
                  <a:pt x="267" y="5114"/>
                  <a:pt x="403" y="5161"/>
                  <a:pt x="555" y="5161"/>
                </a:cubicBezTo>
                <a:cubicBezTo>
                  <a:pt x="708" y="5161"/>
                  <a:pt x="844" y="5114"/>
                  <a:pt x="941" y="5042"/>
                </a:cubicBezTo>
                <a:cubicBezTo>
                  <a:pt x="1052" y="4959"/>
                  <a:pt x="1111" y="4857"/>
                  <a:pt x="1111" y="4743"/>
                </a:cubicBezTo>
                <a:cubicBezTo>
                  <a:pt x="1111" y="4640"/>
                  <a:pt x="1052" y="4529"/>
                  <a:pt x="941" y="4456"/>
                </a:cubicBezTo>
                <a:cubicBezTo>
                  <a:pt x="844" y="4374"/>
                  <a:pt x="708" y="4337"/>
                  <a:pt x="555" y="4337"/>
                </a:cubicBezTo>
                <a:close/>
                <a:moveTo>
                  <a:pt x="6139" y="4647"/>
                </a:moveTo>
                <a:cubicBezTo>
                  <a:pt x="6860" y="4647"/>
                  <a:pt x="7435" y="5104"/>
                  <a:pt x="7435" y="5663"/>
                </a:cubicBezTo>
                <a:cubicBezTo>
                  <a:pt x="7435" y="6211"/>
                  <a:pt x="6860" y="6666"/>
                  <a:pt x="6139" y="6666"/>
                </a:cubicBezTo>
                <a:cubicBezTo>
                  <a:pt x="5419" y="6666"/>
                  <a:pt x="4828" y="6211"/>
                  <a:pt x="4828" y="5663"/>
                </a:cubicBezTo>
                <a:cubicBezTo>
                  <a:pt x="4828" y="5104"/>
                  <a:pt x="5419" y="4647"/>
                  <a:pt x="6139" y="4647"/>
                </a:cubicBezTo>
                <a:close/>
                <a:moveTo>
                  <a:pt x="14314" y="5531"/>
                </a:moveTo>
                <a:cubicBezTo>
                  <a:pt x="15225" y="5531"/>
                  <a:pt x="16011" y="6002"/>
                  <a:pt x="16242" y="6666"/>
                </a:cubicBezTo>
                <a:cubicBezTo>
                  <a:pt x="12368" y="6666"/>
                  <a:pt x="12371" y="6666"/>
                  <a:pt x="12371" y="6666"/>
                </a:cubicBezTo>
                <a:cubicBezTo>
                  <a:pt x="12616" y="6002"/>
                  <a:pt x="13390" y="5531"/>
                  <a:pt x="14314" y="5531"/>
                </a:cubicBezTo>
                <a:close/>
                <a:moveTo>
                  <a:pt x="1573" y="7515"/>
                </a:moveTo>
                <a:cubicBezTo>
                  <a:pt x="20444" y="7515"/>
                  <a:pt x="20454" y="7515"/>
                  <a:pt x="20453" y="7515"/>
                </a:cubicBezTo>
                <a:lnTo>
                  <a:pt x="13065" y="16033"/>
                </a:lnTo>
                <a:cubicBezTo>
                  <a:pt x="12997" y="16107"/>
                  <a:pt x="12972" y="16175"/>
                  <a:pt x="12972" y="16260"/>
                </a:cubicBezTo>
                <a:cubicBezTo>
                  <a:pt x="12972" y="19201"/>
                  <a:pt x="12972" y="19199"/>
                  <a:pt x="12972" y="19199"/>
                </a:cubicBezTo>
                <a:cubicBezTo>
                  <a:pt x="9057" y="20527"/>
                  <a:pt x="9054" y="20537"/>
                  <a:pt x="9054" y="20537"/>
                </a:cubicBezTo>
                <a:cubicBezTo>
                  <a:pt x="9054" y="16689"/>
                  <a:pt x="9054" y="16690"/>
                  <a:pt x="9054" y="16690"/>
                </a:cubicBezTo>
                <a:cubicBezTo>
                  <a:pt x="11026" y="16690"/>
                  <a:pt x="11029" y="16690"/>
                  <a:pt x="11029" y="16690"/>
                </a:cubicBezTo>
                <a:cubicBezTo>
                  <a:pt x="11328" y="16690"/>
                  <a:pt x="11569" y="16492"/>
                  <a:pt x="11569" y="16260"/>
                </a:cubicBezTo>
                <a:cubicBezTo>
                  <a:pt x="11569" y="16028"/>
                  <a:pt x="11328" y="15842"/>
                  <a:pt x="11029" y="15842"/>
                </a:cubicBezTo>
                <a:cubicBezTo>
                  <a:pt x="8799" y="15842"/>
                  <a:pt x="8792" y="15842"/>
                  <a:pt x="8792" y="15842"/>
                </a:cubicBezTo>
                <a:cubicBezTo>
                  <a:pt x="3327" y="9538"/>
                  <a:pt x="3332" y="9534"/>
                  <a:pt x="3332" y="9534"/>
                </a:cubicBezTo>
                <a:cubicBezTo>
                  <a:pt x="14317" y="9534"/>
                  <a:pt x="14314" y="9534"/>
                  <a:pt x="14314" y="9534"/>
                </a:cubicBezTo>
                <a:cubicBezTo>
                  <a:pt x="14613" y="9534"/>
                  <a:pt x="14854" y="9347"/>
                  <a:pt x="14854" y="9115"/>
                </a:cubicBezTo>
                <a:cubicBezTo>
                  <a:pt x="14854" y="8873"/>
                  <a:pt x="14613" y="8697"/>
                  <a:pt x="14314" y="8697"/>
                </a:cubicBezTo>
                <a:cubicBezTo>
                  <a:pt x="2595" y="8697"/>
                  <a:pt x="2591" y="8697"/>
                  <a:pt x="2591" y="8697"/>
                </a:cubicBezTo>
                <a:cubicBezTo>
                  <a:pt x="1572" y="7517"/>
                  <a:pt x="1573" y="7515"/>
                  <a:pt x="1573" y="7515"/>
                </a:cubicBezTo>
                <a:close/>
                <a:moveTo>
                  <a:pt x="16736" y="8697"/>
                </a:moveTo>
                <a:cubicBezTo>
                  <a:pt x="16583" y="8697"/>
                  <a:pt x="16446" y="8744"/>
                  <a:pt x="16335" y="8817"/>
                </a:cubicBezTo>
                <a:cubicBezTo>
                  <a:pt x="16238" y="8899"/>
                  <a:pt x="16181" y="9002"/>
                  <a:pt x="16181" y="9115"/>
                </a:cubicBezTo>
                <a:cubicBezTo>
                  <a:pt x="16181" y="9219"/>
                  <a:pt x="16238" y="9320"/>
                  <a:pt x="16335" y="9402"/>
                </a:cubicBezTo>
                <a:cubicBezTo>
                  <a:pt x="16446" y="9475"/>
                  <a:pt x="16583" y="9522"/>
                  <a:pt x="16736" y="9522"/>
                </a:cubicBezTo>
                <a:cubicBezTo>
                  <a:pt x="16875" y="9522"/>
                  <a:pt x="17011" y="9475"/>
                  <a:pt x="17122" y="9402"/>
                </a:cubicBezTo>
                <a:cubicBezTo>
                  <a:pt x="17219" y="9320"/>
                  <a:pt x="17291" y="9219"/>
                  <a:pt x="17291" y="9115"/>
                </a:cubicBezTo>
                <a:cubicBezTo>
                  <a:pt x="17291" y="9002"/>
                  <a:pt x="17219" y="8900"/>
                  <a:pt x="17122" y="8817"/>
                </a:cubicBezTo>
                <a:cubicBezTo>
                  <a:pt x="17011" y="8744"/>
                  <a:pt x="16875" y="8697"/>
                  <a:pt x="16736" y="8697"/>
                </a:cubicBezTo>
                <a:close/>
              </a:path>
            </a:pathLst>
          </a:custGeom>
          <a:solidFill>
            <a:srgbClr val="404040">
              <a:alpha val="79534"/>
            </a:srgbClr>
          </a:solidFill>
          <a:ln w="12700"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29" name="TinyPPT_8.png" descr="TinyPPT_8.png"/>
          <p:cNvPicPr>
            <a:picLocks/>
          </p:cNvPicPr>
          <p:nvPr/>
        </p:nvPicPr>
        <p:blipFill>
          <a:blip r:embed="rId2">
            <a:alphaModFix amt="71396"/>
          </a:blip>
          <a:srcRect/>
          <a:stretch>
            <a:fillRect/>
          </a:stretch>
        </p:blipFill>
        <p:spPr>
          <a:xfrm>
            <a:off x="3062445" y="5423083"/>
            <a:ext cx="3534074" cy="3582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9" name="Group"/>
          <p:cNvGrpSpPr/>
          <p:nvPr/>
        </p:nvGrpSpPr>
        <p:grpSpPr>
          <a:xfrm>
            <a:off x="3447794" y="3442830"/>
            <a:ext cx="633215" cy="710707"/>
            <a:chOff x="0" y="0"/>
            <a:chExt cx="1266428" cy="1421413"/>
          </a:xfrm>
        </p:grpSpPr>
        <p:sp>
          <p:nvSpPr>
            <p:cNvPr id="1233" name="Freeform 68"/>
            <p:cNvSpPr/>
            <p:nvPr/>
          </p:nvSpPr>
          <p:spPr>
            <a:xfrm>
              <a:off x="163914" y="1358482"/>
              <a:ext cx="62860" cy="62932"/>
            </a:xfrm>
            <a:prstGeom prst="ellipse">
              <a:avLst/>
            </a:prstGeom>
            <a:solidFill>
              <a:srgbClr val="FFFFFF">
                <a:alpha val="6533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4" name="Freeform 69"/>
            <p:cNvSpPr/>
            <p:nvPr/>
          </p:nvSpPr>
          <p:spPr>
            <a:xfrm>
              <a:off x="389666" y="1358482"/>
              <a:ext cx="62860" cy="62932"/>
            </a:xfrm>
            <a:prstGeom prst="ellipse">
              <a:avLst/>
            </a:prstGeom>
            <a:solidFill>
              <a:srgbClr val="FFFFFF">
                <a:alpha val="6533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5" name="Freeform 70"/>
            <p:cNvSpPr/>
            <p:nvPr/>
          </p:nvSpPr>
          <p:spPr>
            <a:xfrm>
              <a:off x="615303" y="1358482"/>
              <a:ext cx="62860" cy="62932"/>
            </a:xfrm>
            <a:prstGeom prst="ellipse">
              <a:avLst/>
            </a:prstGeom>
            <a:solidFill>
              <a:srgbClr val="FFFFFF">
                <a:alpha val="6533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6" name="Freeform 71"/>
            <p:cNvSpPr/>
            <p:nvPr/>
          </p:nvSpPr>
          <p:spPr>
            <a:xfrm>
              <a:off x="841054" y="1358482"/>
              <a:ext cx="62860" cy="62932"/>
            </a:xfrm>
            <a:prstGeom prst="ellipse">
              <a:avLst/>
            </a:prstGeom>
            <a:solidFill>
              <a:srgbClr val="FFFFFF">
                <a:alpha val="6533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7" name="Freeform 72"/>
            <p:cNvSpPr/>
            <p:nvPr/>
          </p:nvSpPr>
          <p:spPr>
            <a:xfrm>
              <a:off x="1066804" y="1358482"/>
              <a:ext cx="62860" cy="62932"/>
            </a:xfrm>
            <a:prstGeom prst="ellipse">
              <a:avLst/>
            </a:prstGeom>
            <a:solidFill>
              <a:srgbClr val="FFFFFF">
                <a:alpha val="6533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8" name="Group 9"/>
            <p:cNvSpPr/>
            <p:nvPr/>
          </p:nvSpPr>
          <p:spPr>
            <a:xfrm>
              <a:off x="0" y="0"/>
              <a:ext cx="1266429" cy="123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0"/>
                  </a:moveTo>
                  <a:lnTo>
                    <a:pt x="10296" y="21"/>
                  </a:lnTo>
                  <a:lnTo>
                    <a:pt x="9815" y="83"/>
                  </a:lnTo>
                  <a:lnTo>
                    <a:pt x="9335" y="180"/>
                  </a:lnTo>
                  <a:lnTo>
                    <a:pt x="8867" y="319"/>
                  </a:lnTo>
                  <a:lnTo>
                    <a:pt x="8427" y="499"/>
                  </a:lnTo>
                  <a:lnTo>
                    <a:pt x="8001" y="707"/>
                  </a:lnTo>
                  <a:lnTo>
                    <a:pt x="7595" y="943"/>
                  </a:lnTo>
                  <a:lnTo>
                    <a:pt x="7195" y="1213"/>
                  </a:lnTo>
                  <a:lnTo>
                    <a:pt x="6837" y="1504"/>
                  </a:lnTo>
                  <a:lnTo>
                    <a:pt x="6492" y="1830"/>
                  </a:lnTo>
                  <a:lnTo>
                    <a:pt x="6173" y="2177"/>
                  </a:lnTo>
                  <a:lnTo>
                    <a:pt x="5882" y="2565"/>
                  </a:lnTo>
                  <a:lnTo>
                    <a:pt x="5618" y="2953"/>
                  </a:lnTo>
                  <a:lnTo>
                    <a:pt x="5388" y="3376"/>
                  </a:lnTo>
                  <a:lnTo>
                    <a:pt x="5178" y="3813"/>
                  </a:lnTo>
                  <a:lnTo>
                    <a:pt x="5016" y="4270"/>
                  </a:lnTo>
                  <a:lnTo>
                    <a:pt x="4880" y="4748"/>
                  </a:lnTo>
                  <a:lnTo>
                    <a:pt x="4786" y="5234"/>
                  </a:lnTo>
                  <a:lnTo>
                    <a:pt x="4732" y="5733"/>
                  </a:lnTo>
                  <a:lnTo>
                    <a:pt x="4711" y="6253"/>
                  </a:lnTo>
                  <a:lnTo>
                    <a:pt x="4732" y="6752"/>
                  </a:lnTo>
                  <a:lnTo>
                    <a:pt x="4786" y="7244"/>
                  </a:lnTo>
                  <a:lnTo>
                    <a:pt x="4880" y="7736"/>
                  </a:lnTo>
                  <a:lnTo>
                    <a:pt x="5016" y="8207"/>
                  </a:lnTo>
                  <a:lnTo>
                    <a:pt x="5178" y="8672"/>
                  </a:lnTo>
                  <a:lnTo>
                    <a:pt x="5388" y="9102"/>
                  </a:lnTo>
                  <a:lnTo>
                    <a:pt x="5618" y="9525"/>
                  </a:lnTo>
                  <a:lnTo>
                    <a:pt x="5876" y="9913"/>
                  </a:lnTo>
                  <a:lnTo>
                    <a:pt x="6173" y="10294"/>
                  </a:lnTo>
                  <a:lnTo>
                    <a:pt x="6485" y="10647"/>
                  </a:lnTo>
                  <a:lnTo>
                    <a:pt x="6830" y="10966"/>
                  </a:lnTo>
                  <a:lnTo>
                    <a:pt x="7189" y="11264"/>
                  </a:lnTo>
                  <a:lnTo>
                    <a:pt x="7581" y="11535"/>
                  </a:lnTo>
                  <a:lnTo>
                    <a:pt x="7669" y="11230"/>
                  </a:lnTo>
                  <a:lnTo>
                    <a:pt x="7791" y="10946"/>
                  </a:lnTo>
                  <a:lnTo>
                    <a:pt x="7947" y="10675"/>
                  </a:lnTo>
                  <a:lnTo>
                    <a:pt x="8136" y="10405"/>
                  </a:lnTo>
                  <a:lnTo>
                    <a:pt x="8339" y="10148"/>
                  </a:lnTo>
                  <a:lnTo>
                    <a:pt x="8042" y="9927"/>
                  </a:lnTo>
                  <a:lnTo>
                    <a:pt x="7751" y="9677"/>
                  </a:lnTo>
                  <a:lnTo>
                    <a:pt x="7487" y="9414"/>
                  </a:lnTo>
                  <a:lnTo>
                    <a:pt x="7243" y="9122"/>
                  </a:lnTo>
                  <a:lnTo>
                    <a:pt x="7026" y="8817"/>
                  </a:lnTo>
                  <a:lnTo>
                    <a:pt x="6830" y="8492"/>
                  </a:lnTo>
                  <a:lnTo>
                    <a:pt x="8028" y="8492"/>
                  </a:lnTo>
                  <a:lnTo>
                    <a:pt x="8157" y="8873"/>
                  </a:lnTo>
                  <a:lnTo>
                    <a:pt x="8292" y="9233"/>
                  </a:lnTo>
                  <a:lnTo>
                    <a:pt x="8448" y="9566"/>
                  </a:lnTo>
                  <a:lnTo>
                    <a:pt x="8610" y="9885"/>
                  </a:lnTo>
                  <a:lnTo>
                    <a:pt x="8847" y="9677"/>
                  </a:lnTo>
                  <a:lnTo>
                    <a:pt x="9104" y="9497"/>
                  </a:lnTo>
                  <a:lnTo>
                    <a:pt x="9362" y="9330"/>
                  </a:lnTo>
                  <a:lnTo>
                    <a:pt x="9226" y="9067"/>
                  </a:lnTo>
                  <a:lnTo>
                    <a:pt x="9104" y="8790"/>
                  </a:lnTo>
                  <a:lnTo>
                    <a:pt x="8989" y="8492"/>
                  </a:lnTo>
                  <a:lnTo>
                    <a:pt x="10336" y="8492"/>
                  </a:lnTo>
                  <a:lnTo>
                    <a:pt x="10336" y="8991"/>
                  </a:lnTo>
                  <a:lnTo>
                    <a:pt x="10465" y="8977"/>
                  </a:lnTo>
                  <a:lnTo>
                    <a:pt x="10580" y="8970"/>
                  </a:lnTo>
                  <a:lnTo>
                    <a:pt x="10851" y="8956"/>
                  </a:lnTo>
                  <a:lnTo>
                    <a:pt x="11054" y="8963"/>
                  </a:lnTo>
                  <a:lnTo>
                    <a:pt x="11257" y="8984"/>
                  </a:lnTo>
                  <a:lnTo>
                    <a:pt x="11257" y="8499"/>
                  </a:lnTo>
                  <a:lnTo>
                    <a:pt x="12604" y="8499"/>
                  </a:lnTo>
                  <a:lnTo>
                    <a:pt x="12496" y="8790"/>
                  </a:lnTo>
                  <a:lnTo>
                    <a:pt x="12381" y="9053"/>
                  </a:lnTo>
                  <a:lnTo>
                    <a:pt x="12252" y="9310"/>
                  </a:lnTo>
                  <a:lnTo>
                    <a:pt x="12326" y="9344"/>
                  </a:lnTo>
                  <a:lnTo>
                    <a:pt x="12529" y="9483"/>
                  </a:lnTo>
                  <a:lnTo>
                    <a:pt x="12705" y="9615"/>
                  </a:lnTo>
                  <a:lnTo>
                    <a:pt x="12861" y="9753"/>
                  </a:lnTo>
                  <a:lnTo>
                    <a:pt x="12990" y="9878"/>
                  </a:lnTo>
                  <a:lnTo>
                    <a:pt x="13145" y="9566"/>
                  </a:lnTo>
                  <a:lnTo>
                    <a:pt x="13301" y="9233"/>
                  </a:lnTo>
                  <a:lnTo>
                    <a:pt x="13437" y="8873"/>
                  </a:lnTo>
                  <a:lnTo>
                    <a:pt x="13565" y="8492"/>
                  </a:lnTo>
                  <a:lnTo>
                    <a:pt x="14763" y="8492"/>
                  </a:lnTo>
                  <a:lnTo>
                    <a:pt x="14574" y="8811"/>
                  </a:lnTo>
                  <a:lnTo>
                    <a:pt x="14364" y="9116"/>
                  </a:lnTo>
                  <a:lnTo>
                    <a:pt x="14134" y="9393"/>
                  </a:lnTo>
                  <a:lnTo>
                    <a:pt x="13877" y="9656"/>
                  </a:lnTo>
                  <a:lnTo>
                    <a:pt x="13592" y="9892"/>
                  </a:lnTo>
                  <a:lnTo>
                    <a:pt x="13301" y="10114"/>
                  </a:lnTo>
                  <a:lnTo>
                    <a:pt x="13423" y="10204"/>
                  </a:lnTo>
                  <a:lnTo>
                    <a:pt x="13538" y="10322"/>
                  </a:lnTo>
                  <a:lnTo>
                    <a:pt x="13646" y="10446"/>
                  </a:lnTo>
                  <a:lnTo>
                    <a:pt x="13768" y="10620"/>
                  </a:lnTo>
                  <a:lnTo>
                    <a:pt x="13870" y="10814"/>
                  </a:lnTo>
                  <a:lnTo>
                    <a:pt x="13951" y="11029"/>
                  </a:lnTo>
                  <a:lnTo>
                    <a:pt x="14019" y="11251"/>
                  </a:lnTo>
                  <a:lnTo>
                    <a:pt x="14073" y="11500"/>
                  </a:lnTo>
                  <a:lnTo>
                    <a:pt x="14459" y="11230"/>
                  </a:lnTo>
                  <a:lnTo>
                    <a:pt x="14804" y="10932"/>
                  </a:lnTo>
                  <a:lnTo>
                    <a:pt x="15142" y="10606"/>
                  </a:lnTo>
                  <a:lnTo>
                    <a:pt x="15454" y="10259"/>
                  </a:lnTo>
                  <a:lnTo>
                    <a:pt x="15738" y="9885"/>
                  </a:lnTo>
                  <a:lnTo>
                    <a:pt x="15995" y="9490"/>
                  </a:lnTo>
                  <a:lnTo>
                    <a:pt x="16225" y="9074"/>
                  </a:lnTo>
                  <a:lnTo>
                    <a:pt x="16422" y="8644"/>
                  </a:lnTo>
                  <a:lnTo>
                    <a:pt x="16577" y="8187"/>
                  </a:lnTo>
                  <a:lnTo>
                    <a:pt x="16713" y="7722"/>
                  </a:lnTo>
                  <a:lnTo>
                    <a:pt x="16808" y="7244"/>
                  </a:lnTo>
                  <a:lnTo>
                    <a:pt x="16862" y="6745"/>
                  </a:lnTo>
                  <a:lnTo>
                    <a:pt x="16896" y="6253"/>
                  </a:lnTo>
                  <a:lnTo>
                    <a:pt x="16862" y="5733"/>
                  </a:lnTo>
                  <a:lnTo>
                    <a:pt x="16801" y="5241"/>
                  </a:lnTo>
                  <a:lnTo>
                    <a:pt x="16706" y="4748"/>
                  </a:lnTo>
                  <a:lnTo>
                    <a:pt x="16571" y="4270"/>
                  </a:lnTo>
                  <a:lnTo>
                    <a:pt x="16408" y="3813"/>
                  </a:lnTo>
                  <a:lnTo>
                    <a:pt x="16205" y="3376"/>
                  </a:lnTo>
                  <a:lnTo>
                    <a:pt x="15975" y="2960"/>
                  </a:lnTo>
                  <a:lnTo>
                    <a:pt x="15704" y="2565"/>
                  </a:lnTo>
                  <a:lnTo>
                    <a:pt x="15420" y="2184"/>
                  </a:lnTo>
                  <a:lnTo>
                    <a:pt x="15102" y="1830"/>
                  </a:lnTo>
                  <a:lnTo>
                    <a:pt x="14757" y="1504"/>
                  </a:lnTo>
                  <a:lnTo>
                    <a:pt x="14391" y="1213"/>
                  </a:lnTo>
                  <a:lnTo>
                    <a:pt x="14005" y="943"/>
                  </a:lnTo>
                  <a:lnTo>
                    <a:pt x="13592" y="707"/>
                  </a:lnTo>
                  <a:lnTo>
                    <a:pt x="13159" y="499"/>
                  </a:lnTo>
                  <a:lnTo>
                    <a:pt x="12719" y="319"/>
                  </a:lnTo>
                  <a:lnTo>
                    <a:pt x="12259" y="180"/>
                  </a:lnTo>
                  <a:lnTo>
                    <a:pt x="11785" y="83"/>
                  </a:lnTo>
                  <a:lnTo>
                    <a:pt x="11298" y="21"/>
                  </a:lnTo>
                  <a:lnTo>
                    <a:pt x="10797" y="0"/>
                  </a:lnTo>
                  <a:close/>
                  <a:moveTo>
                    <a:pt x="10336" y="1788"/>
                  </a:moveTo>
                  <a:lnTo>
                    <a:pt x="10336" y="3986"/>
                  </a:lnTo>
                  <a:lnTo>
                    <a:pt x="8983" y="3986"/>
                  </a:lnTo>
                  <a:lnTo>
                    <a:pt x="9125" y="3618"/>
                  </a:lnTo>
                  <a:lnTo>
                    <a:pt x="9287" y="3272"/>
                  </a:lnTo>
                  <a:lnTo>
                    <a:pt x="9450" y="2960"/>
                  </a:lnTo>
                  <a:lnTo>
                    <a:pt x="9632" y="2676"/>
                  </a:lnTo>
                  <a:lnTo>
                    <a:pt x="9815" y="2412"/>
                  </a:lnTo>
                  <a:lnTo>
                    <a:pt x="9991" y="2170"/>
                  </a:lnTo>
                  <a:lnTo>
                    <a:pt x="10167" y="1962"/>
                  </a:lnTo>
                  <a:lnTo>
                    <a:pt x="10336" y="1788"/>
                  </a:lnTo>
                  <a:close/>
                  <a:moveTo>
                    <a:pt x="11257" y="1795"/>
                  </a:moveTo>
                  <a:lnTo>
                    <a:pt x="11419" y="1976"/>
                  </a:lnTo>
                  <a:lnTo>
                    <a:pt x="11595" y="2184"/>
                  </a:lnTo>
                  <a:lnTo>
                    <a:pt x="11771" y="2419"/>
                  </a:lnTo>
                  <a:lnTo>
                    <a:pt x="11954" y="2683"/>
                  </a:lnTo>
                  <a:lnTo>
                    <a:pt x="12137" y="2967"/>
                  </a:lnTo>
                  <a:lnTo>
                    <a:pt x="12299" y="3279"/>
                  </a:lnTo>
                  <a:lnTo>
                    <a:pt x="12462" y="3625"/>
                  </a:lnTo>
                  <a:lnTo>
                    <a:pt x="12597" y="3993"/>
                  </a:lnTo>
                  <a:lnTo>
                    <a:pt x="11257" y="3993"/>
                  </a:lnTo>
                  <a:lnTo>
                    <a:pt x="11257" y="1795"/>
                  </a:lnTo>
                  <a:close/>
                  <a:moveTo>
                    <a:pt x="12590" y="1962"/>
                  </a:moveTo>
                  <a:lnTo>
                    <a:pt x="12929" y="2135"/>
                  </a:lnTo>
                  <a:lnTo>
                    <a:pt x="13254" y="2329"/>
                  </a:lnTo>
                  <a:lnTo>
                    <a:pt x="13558" y="2558"/>
                  </a:lnTo>
                  <a:lnTo>
                    <a:pt x="13843" y="2801"/>
                  </a:lnTo>
                  <a:lnTo>
                    <a:pt x="14113" y="3064"/>
                  </a:lnTo>
                  <a:lnTo>
                    <a:pt x="14357" y="3355"/>
                  </a:lnTo>
                  <a:lnTo>
                    <a:pt x="14574" y="3660"/>
                  </a:lnTo>
                  <a:lnTo>
                    <a:pt x="14770" y="3986"/>
                  </a:lnTo>
                  <a:lnTo>
                    <a:pt x="13572" y="3986"/>
                  </a:lnTo>
                  <a:lnTo>
                    <a:pt x="13437" y="3598"/>
                  </a:lnTo>
                  <a:lnTo>
                    <a:pt x="13288" y="3216"/>
                  </a:lnTo>
                  <a:lnTo>
                    <a:pt x="13125" y="2870"/>
                  </a:lnTo>
                  <a:lnTo>
                    <a:pt x="12956" y="2544"/>
                  </a:lnTo>
                  <a:lnTo>
                    <a:pt x="12780" y="2239"/>
                  </a:lnTo>
                  <a:lnTo>
                    <a:pt x="12590" y="1962"/>
                  </a:lnTo>
                  <a:close/>
                  <a:moveTo>
                    <a:pt x="8996" y="1969"/>
                  </a:moveTo>
                  <a:lnTo>
                    <a:pt x="8813" y="2246"/>
                  </a:lnTo>
                  <a:lnTo>
                    <a:pt x="8631" y="2551"/>
                  </a:lnTo>
                  <a:lnTo>
                    <a:pt x="8468" y="2870"/>
                  </a:lnTo>
                  <a:lnTo>
                    <a:pt x="8299" y="3223"/>
                  </a:lnTo>
                  <a:lnTo>
                    <a:pt x="8157" y="3598"/>
                  </a:lnTo>
                  <a:lnTo>
                    <a:pt x="8021" y="3993"/>
                  </a:lnTo>
                  <a:lnTo>
                    <a:pt x="6823" y="3993"/>
                  </a:lnTo>
                  <a:lnTo>
                    <a:pt x="7019" y="3667"/>
                  </a:lnTo>
                  <a:lnTo>
                    <a:pt x="7236" y="3362"/>
                  </a:lnTo>
                  <a:lnTo>
                    <a:pt x="7480" y="3064"/>
                  </a:lnTo>
                  <a:lnTo>
                    <a:pt x="7744" y="2801"/>
                  </a:lnTo>
                  <a:lnTo>
                    <a:pt x="8035" y="2558"/>
                  </a:lnTo>
                  <a:lnTo>
                    <a:pt x="8333" y="2336"/>
                  </a:lnTo>
                  <a:lnTo>
                    <a:pt x="8658" y="2142"/>
                  </a:lnTo>
                  <a:lnTo>
                    <a:pt x="8996" y="1969"/>
                  </a:lnTo>
                  <a:close/>
                  <a:moveTo>
                    <a:pt x="6444" y="4922"/>
                  </a:moveTo>
                  <a:lnTo>
                    <a:pt x="7805" y="4922"/>
                  </a:lnTo>
                  <a:lnTo>
                    <a:pt x="7744" y="5345"/>
                  </a:lnTo>
                  <a:lnTo>
                    <a:pt x="7710" y="5781"/>
                  </a:lnTo>
                  <a:lnTo>
                    <a:pt x="7696" y="6239"/>
                  </a:lnTo>
                  <a:lnTo>
                    <a:pt x="7710" y="6696"/>
                  </a:lnTo>
                  <a:lnTo>
                    <a:pt x="7744" y="7140"/>
                  </a:lnTo>
                  <a:lnTo>
                    <a:pt x="7805" y="7556"/>
                  </a:lnTo>
                  <a:lnTo>
                    <a:pt x="6444" y="7556"/>
                  </a:lnTo>
                  <a:lnTo>
                    <a:pt x="6356" y="7244"/>
                  </a:lnTo>
                  <a:lnTo>
                    <a:pt x="6295" y="6911"/>
                  </a:lnTo>
                  <a:lnTo>
                    <a:pt x="6268" y="6578"/>
                  </a:lnTo>
                  <a:lnTo>
                    <a:pt x="6255" y="6239"/>
                  </a:lnTo>
                  <a:lnTo>
                    <a:pt x="6268" y="5899"/>
                  </a:lnTo>
                  <a:lnTo>
                    <a:pt x="6295" y="5566"/>
                  </a:lnTo>
                  <a:lnTo>
                    <a:pt x="6356" y="5247"/>
                  </a:lnTo>
                  <a:lnTo>
                    <a:pt x="6444" y="4922"/>
                  </a:lnTo>
                  <a:close/>
                  <a:moveTo>
                    <a:pt x="11257" y="4922"/>
                  </a:moveTo>
                  <a:lnTo>
                    <a:pt x="12848" y="4922"/>
                  </a:lnTo>
                  <a:lnTo>
                    <a:pt x="12902" y="5234"/>
                  </a:lnTo>
                  <a:lnTo>
                    <a:pt x="12942" y="5559"/>
                  </a:lnTo>
                  <a:lnTo>
                    <a:pt x="12963" y="5892"/>
                  </a:lnTo>
                  <a:lnTo>
                    <a:pt x="12976" y="6239"/>
                  </a:lnTo>
                  <a:lnTo>
                    <a:pt x="12963" y="6585"/>
                  </a:lnTo>
                  <a:lnTo>
                    <a:pt x="12942" y="6925"/>
                  </a:lnTo>
                  <a:lnTo>
                    <a:pt x="12902" y="7244"/>
                  </a:lnTo>
                  <a:lnTo>
                    <a:pt x="12848" y="7556"/>
                  </a:lnTo>
                  <a:lnTo>
                    <a:pt x="11257" y="7556"/>
                  </a:lnTo>
                  <a:lnTo>
                    <a:pt x="11257" y="4922"/>
                  </a:lnTo>
                  <a:close/>
                  <a:moveTo>
                    <a:pt x="13789" y="4922"/>
                  </a:moveTo>
                  <a:lnTo>
                    <a:pt x="15142" y="4922"/>
                  </a:lnTo>
                  <a:lnTo>
                    <a:pt x="15230" y="5247"/>
                  </a:lnTo>
                  <a:lnTo>
                    <a:pt x="15284" y="5566"/>
                  </a:lnTo>
                  <a:lnTo>
                    <a:pt x="15318" y="5899"/>
                  </a:lnTo>
                  <a:lnTo>
                    <a:pt x="15332" y="6239"/>
                  </a:lnTo>
                  <a:lnTo>
                    <a:pt x="15318" y="6578"/>
                  </a:lnTo>
                  <a:lnTo>
                    <a:pt x="15284" y="6911"/>
                  </a:lnTo>
                  <a:lnTo>
                    <a:pt x="15230" y="7244"/>
                  </a:lnTo>
                  <a:lnTo>
                    <a:pt x="15142" y="7556"/>
                  </a:lnTo>
                  <a:lnTo>
                    <a:pt x="13789" y="7556"/>
                  </a:lnTo>
                  <a:lnTo>
                    <a:pt x="13836" y="7133"/>
                  </a:lnTo>
                  <a:lnTo>
                    <a:pt x="13877" y="6696"/>
                  </a:lnTo>
                  <a:lnTo>
                    <a:pt x="13890" y="6239"/>
                  </a:lnTo>
                  <a:lnTo>
                    <a:pt x="13877" y="5781"/>
                  </a:lnTo>
                  <a:lnTo>
                    <a:pt x="13836" y="5345"/>
                  </a:lnTo>
                  <a:lnTo>
                    <a:pt x="13789" y="4922"/>
                  </a:lnTo>
                  <a:close/>
                  <a:moveTo>
                    <a:pt x="8739" y="4929"/>
                  </a:moveTo>
                  <a:lnTo>
                    <a:pt x="10336" y="4929"/>
                  </a:lnTo>
                  <a:lnTo>
                    <a:pt x="10336" y="7563"/>
                  </a:lnTo>
                  <a:lnTo>
                    <a:pt x="8739" y="7563"/>
                  </a:lnTo>
                  <a:lnTo>
                    <a:pt x="8691" y="7251"/>
                  </a:lnTo>
                  <a:lnTo>
                    <a:pt x="8644" y="6925"/>
                  </a:lnTo>
                  <a:lnTo>
                    <a:pt x="8624" y="6592"/>
                  </a:lnTo>
                  <a:lnTo>
                    <a:pt x="8610" y="6253"/>
                  </a:lnTo>
                  <a:lnTo>
                    <a:pt x="8624" y="5892"/>
                  </a:lnTo>
                  <a:lnTo>
                    <a:pt x="8644" y="5559"/>
                  </a:lnTo>
                  <a:lnTo>
                    <a:pt x="8691" y="5241"/>
                  </a:lnTo>
                  <a:lnTo>
                    <a:pt x="8739" y="4929"/>
                  </a:lnTo>
                  <a:close/>
                  <a:moveTo>
                    <a:pt x="10864" y="9857"/>
                  </a:moveTo>
                  <a:lnTo>
                    <a:pt x="10641" y="9864"/>
                  </a:lnTo>
                  <a:lnTo>
                    <a:pt x="10465" y="9885"/>
                  </a:lnTo>
                  <a:lnTo>
                    <a:pt x="10296" y="9913"/>
                  </a:lnTo>
                  <a:lnTo>
                    <a:pt x="10140" y="9961"/>
                  </a:lnTo>
                  <a:lnTo>
                    <a:pt x="9944" y="10044"/>
                  </a:lnTo>
                  <a:lnTo>
                    <a:pt x="9754" y="10141"/>
                  </a:lnTo>
                  <a:lnTo>
                    <a:pt x="9592" y="10259"/>
                  </a:lnTo>
                  <a:lnTo>
                    <a:pt x="9389" y="10398"/>
                  </a:lnTo>
                  <a:lnTo>
                    <a:pt x="9199" y="10564"/>
                  </a:lnTo>
                  <a:lnTo>
                    <a:pt x="9023" y="10731"/>
                  </a:lnTo>
                  <a:lnTo>
                    <a:pt x="8881" y="10883"/>
                  </a:lnTo>
                  <a:lnTo>
                    <a:pt x="8759" y="11050"/>
                  </a:lnTo>
                  <a:lnTo>
                    <a:pt x="8644" y="11223"/>
                  </a:lnTo>
                  <a:lnTo>
                    <a:pt x="8549" y="11417"/>
                  </a:lnTo>
                  <a:lnTo>
                    <a:pt x="8475" y="11625"/>
                  </a:lnTo>
                  <a:lnTo>
                    <a:pt x="8407" y="11847"/>
                  </a:lnTo>
                  <a:lnTo>
                    <a:pt x="8360" y="12096"/>
                  </a:lnTo>
                  <a:lnTo>
                    <a:pt x="8346" y="12367"/>
                  </a:lnTo>
                  <a:lnTo>
                    <a:pt x="8367" y="12637"/>
                  </a:lnTo>
                  <a:lnTo>
                    <a:pt x="8414" y="12921"/>
                  </a:lnTo>
                  <a:lnTo>
                    <a:pt x="8448" y="13088"/>
                  </a:lnTo>
                  <a:lnTo>
                    <a:pt x="8495" y="13254"/>
                  </a:lnTo>
                  <a:lnTo>
                    <a:pt x="8448" y="13254"/>
                  </a:lnTo>
                  <a:lnTo>
                    <a:pt x="8394" y="13261"/>
                  </a:lnTo>
                  <a:lnTo>
                    <a:pt x="8346" y="13275"/>
                  </a:lnTo>
                  <a:lnTo>
                    <a:pt x="8299" y="13302"/>
                  </a:lnTo>
                  <a:lnTo>
                    <a:pt x="8258" y="13351"/>
                  </a:lnTo>
                  <a:lnTo>
                    <a:pt x="8231" y="13399"/>
                  </a:lnTo>
                  <a:lnTo>
                    <a:pt x="8204" y="13476"/>
                  </a:lnTo>
                  <a:lnTo>
                    <a:pt x="8191" y="13573"/>
                  </a:lnTo>
                  <a:lnTo>
                    <a:pt x="8191" y="13684"/>
                  </a:lnTo>
                  <a:lnTo>
                    <a:pt x="8204" y="13822"/>
                  </a:lnTo>
                  <a:lnTo>
                    <a:pt x="8231" y="13989"/>
                  </a:lnTo>
                  <a:lnTo>
                    <a:pt x="8279" y="14176"/>
                  </a:lnTo>
                  <a:lnTo>
                    <a:pt x="8339" y="14384"/>
                  </a:lnTo>
                  <a:lnTo>
                    <a:pt x="8400" y="14557"/>
                  </a:lnTo>
                  <a:lnTo>
                    <a:pt x="8461" y="14675"/>
                  </a:lnTo>
                  <a:lnTo>
                    <a:pt x="8509" y="14793"/>
                  </a:lnTo>
                  <a:lnTo>
                    <a:pt x="8570" y="14862"/>
                  </a:lnTo>
                  <a:lnTo>
                    <a:pt x="8617" y="14911"/>
                  </a:lnTo>
                  <a:lnTo>
                    <a:pt x="8671" y="14938"/>
                  </a:lnTo>
                  <a:lnTo>
                    <a:pt x="8719" y="14952"/>
                  </a:lnTo>
                  <a:lnTo>
                    <a:pt x="8752" y="15153"/>
                  </a:lnTo>
                  <a:lnTo>
                    <a:pt x="8813" y="15361"/>
                  </a:lnTo>
                  <a:lnTo>
                    <a:pt x="8895" y="15562"/>
                  </a:lnTo>
                  <a:lnTo>
                    <a:pt x="8996" y="15763"/>
                  </a:lnTo>
                  <a:lnTo>
                    <a:pt x="9111" y="15971"/>
                  </a:lnTo>
                  <a:lnTo>
                    <a:pt x="9260" y="16165"/>
                  </a:lnTo>
                  <a:lnTo>
                    <a:pt x="9416" y="16346"/>
                  </a:lnTo>
                  <a:lnTo>
                    <a:pt x="9598" y="16512"/>
                  </a:lnTo>
                  <a:lnTo>
                    <a:pt x="9788" y="16664"/>
                  </a:lnTo>
                  <a:lnTo>
                    <a:pt x="10005" y="16789"/>
                  </a:lnTo>
                  <a:lnTo>
                    <a:pt x="10235" y="16879"/>
                  </a:lnTo>
                  <a:lnTo>
                    <a:pt x="10458" y="16949"/>
                  </a:lnTo>
                  <a:lnTo>
                    <a:pt x="10688" y="16983"/>
                  </a:lnTo>
                  <a:lnTo>
                    <a:pt x="10912" y="16976"/>
                  </a:lnTo>
                  <a:lnTo>
                    <a:pt x="11135" y="16949"/>
                  </a:lnTo>
                  <a:lnTo>
                    <a:pt x="11358" y="16879"/>
                  </a:lnTo>
                  <a:lnTo>
                    <a:pt x="11582" y="16782"/>
                  </a:lnTo>
                  <a:lnTo>
                    <a:pt x="11805" y="16658"/>
                  </a:lnTo>
                  <a:lnTo>
                    <a:pt x="11995" y="16505"/>
                  </a:lnTo>
                  <a:lnTo>
                    <a:pt x="12171" y="16339"/>
                  </a:lnTo>
                  <a:lnTo>
                    <a:pt x="12326" y="16158"/>
                  </a:lnTo>
                  <a:lnTo>
                    <a:pt x="12475" y="15964"/>
                  </a:lnTo>
                  <a:lnTo>
                    <a:pt x="12597" y="15756"/>
                  </a:lnTo>
                  <a:lnTo>
                    <a:pt x="12699" y="15555"/>
                  </a:lnTo>
                  <a:lnTo>
                    <a:pt x="12780" y="15354"/>
                  </a:lnTo>
                  <a:lnTo>
                    <a:pt x="12841" y="15153"/>
                  </a:lnTo>
                  <a:lnTo>
                    <a:pt x="12888" y="14945"/>
                  </a:lnTo>
                  <a:lnTo>
                    <a:pt x="12922" y="14931"/>
                  </a:lnTo>
                  <a:lnTo>
                    <a:pt x="12983" y="14911"/>
                  </a:lnTo>
                  <a:lnTo>
                    <a:pt x="13030" y="14855"/>
                  </a:lnTo>
                  <a:lnTo>
                    <a:pt x="13085" y="14786"/>
                  </a:lnTo>
                  <a:lnTo>
                    <a:pt x="13139" y="14675"/>
                  </a:lnTo>
                  <a:lnTo>
                    <a:pt x="13193" y="14550"/>
                  </a:lnTo>
                  <a:lnTo>
                    <a:pt x="13267" y="14377"/>
                  </a:lnTo>
                  <a:lnTo>
                    <a:pt x="13321" y="14169"/>
                  </a:lnTo>
                  <a:lnTo>
                    <a:pt x="13369" y="13982"/>
                  </a:lnTo>
                  <a:lnTo>
                    <a:pt x="13396" y="13822"/>
                  </a:lnTo>
                  <a:lnTo>
                    <a:pt x="13409" y="13677"/>
                  </a:lnTo>
                  <a:lnTo>
                    <a:pt x="13403" y="13566"/>
                  </a:lnTo>
                  <a:lnTo>
                    <a:pt x="13396" y="13476"/>
                  </a:lnTo>
                  <a:lnTo>
                    <a:pt x="13376" y="13393"/>
                  </a:lnTo>
                  <a:lnTo>
                    <a:pt x="13342" y="13344"/>
                  </a:lnTo>
                  <a:lnTo>
                    <a:pt x="13301" y="13296"/>
                  </a:lnTo>
                  <a:lnTo>
                    <a:pt x="13261" y="13268"/>
                  </a:lnTo>
                  <a:lnTo>
                    <a:pt x="13200" y="13254"/>
                  </a:lnTo>
                  <a:lnTo>
                    <a:pt x="13152" y="13247"/>
                  </a:lnTo>
                  <a:lnTo>
                    <a:pt x="13105" y="13254"/>
                  </a:lnTo>
                  <a:lnTo>
                    <a:pt x="13152" y="13081"/>
                  </a:lnTo>
                  <a:lnTo>
                    <a:pt x="13186" y="12921"/>
                  </a:lnTo>
                  <a:lnTo>
                    <a:pt x="13240" y="12609"/>
                  </a:lnTo>
                  <a:lnTo>
                    <a:pt x="13261" y="12339"/>
                  </a:lnTo>
                  <a:lnTo>
                    <a:pt x="13267" y="12089"/>
                  </a:lnTo>
                  <a:lnTo>
                    <a:pt x="13261" y="11874"/>
                  </a:lnTo>
                  <a:lnTo>
                    <a:pt x="13233" y="11680"/>
                  </a:lnTo>
                  <a:lnTo>
                    <a:pt x="13193" y="11507"/>
                  </a:lnTo>
                  <a:lnTo>
                    <a:pt x="13152" y="11361"/>
                  </a:lnTo>
                  <a:lnTo>
                    <a:pt x="13105" y="11223"/>
                  </a:lnTo>
                  <a:lnTo>
                    <a:pt x="13044" y="11119"/>
                  </a:lnTo>
                  <a:lnTo>
                    <a:pt x="12990" y="11022"/>
                  </a:lnTo>
                  <a:lnTo>
                    <a:pt x="12854" y="10883"/>
                  </a:lnTo>
                  <a:lnTo>
                    <a:pt x="12787" y="10842"/>
                  </a:lnTo>
                  <a:lnTo>
                    <a:pt x="12672" y="10758"/>
                  </a:lnTo>
                  <a:lnTo>
                    <a:pt x="12617" y="10745"/>
                  </a:lnTo>
                  <a:lnTo>
                    <a:pt x="12577" y="10731"/>
                  </a:lnTo>
                  <a:lnTo>
                    <a:pt x="12543" y="10724"/>
                  </a:lnTo>
                  <a:lnTo>
                    <a:pt x="12523" y="10724"/>
                  </a:lnTo>
                  <a:lnTo>
                    <a:pt x="12516" y="10724"/>
                  </a:lnTo>
                  <a:lnTo>
                    <a:pt x="12509" y="10710"/>
                  </a:lnTo>
                  <a:lnTo>
                    <a:pt x="12441" y="10606"/>
                  </a:lnTo>
                  <a:lnTo>
                    <a:pt x="12381" y="10530"/>
                  </a:lnTo>
                  <a:lnTo>
                    <a:pt x="12293" y="10433"/>
                  </a:lnTo>
                  <a:lnTo>
                    <a:pt x="12184" y="10342"/>
                  </a:lnTo>
                  <a:lnTo>
                    <a:pt x="12049" y="10239"/>
                  </a:lnTo>
                  <a:lnTo>
                    <a:pt x="11907" y="10135"/>
                  </a:lnTo>
                  <a:lnTo>
                    <a:pt x="11765" y="10065"/>
                  </a:lnTo>
                  <a:lnTo>
                    <a:pt x="11622" y="10003"/>
                  </a:lnTo>
                  <a:lnTo>
                    <a:pt x="11446" y="9934"/>
                  </a:lnTo>
                  <a:lnTo>
                    <a:pt x="11277" y="9892"/>
                  </a:lnTo>
                  <a:lnTo>
                    <a:pt x="11074" y="9864"/>
                  </a:lnTo>
                  <a:lnTo>
                    <a:pt x="10864" y="9857"/>
                  </a:lnTo>
                  <a:close/>
                  <a:moveTo>
                    <a:pt x="4231" y="11743"/>
                  </a:moveTo>
                  <a:lnTo>
                    <a:pt x="4007" y="11757"/>
                  </a:lnTo>
                  <a:lnTo>
                    <a:pt x="3791" y="11784"/>
                  </a:lnTo>
                  <a:lnTo>
                    <a:pt x="3588" y="11833"/>
                  </a:lnTo>
                  <a:lnTo>
                    <a:pt x="3418" y="11909"/>
                  </a:lnTo>
                  <a:lnTo>
                    <a:pt x="3276" y="11985"/>
                  </a:lnTo>
                  <a:lnTo>
                    <a:pt x="3127" y="12075"/>
                  </a:lnTo>
                  <a:lnTo>
                    <a:pt x="2958" y="12200"/>
                  </a:lnTo>
                  <a:lnTo>
                    <a:pt x="2796" y="12332"/>
                  </a:lnTo>
                  <a:lnTo>
                    <a:pt x="2640" y="12491"/>
                  </a:lnTo>
                  <a:lnTo>
                    <a:pt x="2505" y="12630"/>
                  </a:lnTo>
                  <a:lnTo>
                    <a:pt x="2389" y="12803"/>
                  </a:lnTo>
                  <a:lnTo>
                    <a:pt x="2274" y="12991"/>
                  </a:lnTo>
                  <a:lnTo>
                    <a:pt x="2193" y="13198"/>
                  </a:lnTo>
                  <a:lnTo>
                    <a:pt x="2125" y="13413"/>
                  </a:lnTo>
                  <a:lnTo>
                    <a:pt x="2078" y="13628"/>
                  </a:lnTo>
                  <a:lnTo>
                    <a:pt x="2065" y="13850"/>
                  </a:lnTo>
                  <a:lnTo>
                    <a:pt x="2092" y="14079"/>
                  </a:lnTo>
                  <a:lnTo>
                    <a:pt x="2132" y="14315"/>
                  </a:lnTo>
                  <a:lnTo>
                    <a:pt x="2159" y="14453"/>
                  </a:lnTo>
                  <a:lnTo>
                    <a:pt x="2200" y="14599"/>
                  </a:lnTo>
                  <a:lnTo>
                    <a:pt x="2159" y="14599"/>
                  </a:lnTo>
                  <a:lnTo>
                    <a:pt x="2112" y="14606"/>
                  </a:lnTo>
                  <a:lnTo>
                    <a:pt x="2065" y="14620"/>
                  </a:lnTo>
                  <a:lnTo>
                    <a:pt x="2024" y="14647"/>
                  </a:lnTo>
                  <a:lnTo>
                    <a:pt x="1990" y="14689"/>
                  </a:lnTo>
                  <a:lnTo>
                    <a:pt x="1963" y="14744"/>
                  </a:lnTo>
                  <a:lnTo>
                    <a:pt x="1943" y="14834"/>
                  </a:lnTo>
                  <a:lnTo>
                    <a:pt x="1943" y="14931"/>
                  </a:lnTo>
                  <a:lnTo>
                    <a:pt x="1949" y="15056"/>
                  </a:lnTo>
                  <a:lnTo>
                    <a:pt x="1977" y="15202"/>
                  </a:lnTo>
                  <a:lnTo>
                    <a:pt x="2017" y="15368"/>
                  </a:lnTo>
                  <a:lnTo>
                    <a:pt x="2071" y="15555"/>
                  </a:lnTo>
                  <a:lnTo>
                    <a:pt x="2139" y="15708"/>
                  </a:lnTo>
                  <a:lnTo>
                    <a:pt x="2193" y="15826"/>
                  </a:lnTo>
                  <a:lnTo>
                    <a:pt x="2241" y="15909"/>
                  </a:lnTo>
                  <a:lnTo>
                    <a:pt x="2295" y="15971"/>
                  </a:lnTo>
                  <a:lnTo>
                    <a:pt x="2335" y="16006"/>
                  </a:lnTo>
                  <a:lnTo>
                    <a:pt x="2389" y="16013"/>
                  </a:lnTo>
                  <a:lnTo>
                    <a:pt x="2430" y="16200"/>
                  </a:lnTo>
                  <a:lnTo>
                    <a:pt x="2484" y="16387"/>
                  </a:lnTo>
                  <a:lnTo>
                    <a:pt x="2565" y="16581"/>
                  </a:lnTo>
                  <a:lnTo>
                    <a:pt x="2667" y="16768"/>
                  </a:lnTo>
                  <a:lnTo>
                    <a:pt x="2782" y="16956"/>
                  </a:lnTo>
                  <a:lnTo>
                    <a:pt x="2924" y="17122"/>
                  </a:lnTo>
                  <a:lnTo>
                    <a:pt x="3087" y="17288"/>
                  </a:lnTo>
                  <a:lnTo>
                    <a:pt x="3269" y="17427"/>
                  </a:lnTo>
                  <a:lnTo>
                    <a:pt x="3459" y="17545"/>
                  </a:lnTo>
                  <a:lnTo>
                    <a:pt x="3676" y="17635"/>
                  </a:lnTo>
                  <a:lnTo>
                    <a:pt x="3906" y="17690"/>
                  </a:lnTo>
                  <a:lnTo>
                    <a:pt x="4143" y="17718"/>
                  </a:lnTo>
                  <a:lnTo>
                    <a:pt x="4386" y="17690"/>
                  </a:lnTo>
                  <a:lnTo>
                    <a:pt x="4616" y="17635"/>
                  </a:lnTo>
                  <a:lnTo>
                    <a:pt x="4833" y="17545"/>
                  </a:lnTo>
                  <a:lnTo>
                    <a:pt x="5029" y="17420"/>
                  </a:lnTo>
                  <a:lnTo>
                    <a:pt x="5199" y="17281"/>
                  </a:lnTo>
                  <a:lnTo>
                    <a:pt x="5361" y="17115"/>
                  </a:lnTo>
                  <a:lnTo>
                    <a:pt x="5503" y="16956"/>
                  </a:lnTo>
                  <a:lnTo>
                    <a:pt x="5625" y="16761"/>
                  </a:lnTo>
                  <a:lnTo>
                    <a:pt x="5727" y="16574"/>
                  </a:lnTo>
                  <a:lnTo>
                    <a:pt x="5808" y="16387"/>
                  </a:lnTo>
                  <a:lnTo>
                    <a:pt x="5869" y="16200"/>
                  </a:lnTo>
                  <a:lnTo>
                    <a:pt x="5909" y="16013"/>
                  </a:lnTo>
                  <a:lnTo>
                    <a:pt x="5957" y="16006"/>
                  </a:lnTo>
                  <a:lnTo>
                    <a:pt x="5997" y="15971"/>
                  </a:lnTo>
                  <a:lnTo>
                    <a:pt x="6052" y="15909"/>
                  </a:lnTo>
                  <a:lnTo>
                    <a:pt x="6112" y="15826"/>
                  </a:lnTo>
                  <a:lnTo>
                    <a:pt x="6160" y="15708"/>
                  </a:lnTo>
                  <a:lnTo>
                    <a:pt x="6221" y="15555"/>
                  </a:lnTo>
                  <a:lnTo>
                    <a:pt x="6275" y="15368"/>
                  </a:lnTo>
                  <a:lnTo>
                    <a:pt x="6316" y="15195"/>
                  </a:lnTo>
                  <a:lnTo>
                    <a:pt x="6343" y="15049"/>
                  </a:lnTo>
                  <a:lnTo>
                    <a:pt x="6349" y="14925"/>
                  </a:lnTo>
                  <a:lnTo>
                    <a:pt x="6349" y="14827"/>
                  </a:lnTo>
                  <a:lnTo>
                    <a:pt x="6329" y="14744"/>
                  </a:lnTo>
                  <a:lnTo>
                    <a:pt x="6302" y="14689"/>
                  </a:lnTo>
                  <a:lnTo>
                    <a:pt x="6268" y="14640"/>
                  </a:lnTo>
                  <a:lnTo>
                    <a:pt x="6234" y="14620"/>
                  </a:lnTo>
                  <a:lnTo>
                    <a:pt x="6187" y="14599"/>
                  </a:lnTo>
                  <a:lnTo>
                    <a:pt x="6140" y="14592"/>
                  </a:lnTo>
                  <a:lnTo>
                    <a:pt x="6092" y="14599"/>
                  </a:lnTo>
                  <a:lnTo>
                    <a:pt x="6133" y="14446"/>
                  </a:lnTo>
                  <a:lnTo>
                    <a:pt x="6167" y="14315"/>
                  </a:lnTo>
                  <a:lnTo>
                    <a:pt x="6207" y="14030"/>
                  </a:lnTo>
                  <a:lnTo>
                    <a:pt x="6228" y="13781"/>
                  </a:lnTo>
                  <a:lnTo>
                    <a:pt x="6228" y="13559"/>
                  </a:lnTo>
                  <a:lnTo>
                    <a:pt x="6214" y="13358"/>
                  </a:lnTo>
                  <a:lnTo>
                    <a:pt x="6187" y="13198"/>
                  </a:lnTo>
                  <a:lnTo>
                    <a:pt x="6146" y="13046"/>
                  </a:lnTo>
                  <a:lnTo>
                    <a:pt x="6106" y="12921"/>
                  </a:lnTo>
                  <a:lnTo>
                    <a:pt x="6045" y="12810"/>
                  </a:lnTo>
                  <a:lnTo>
                    <a:pt x="5984" y="12727"/>
                  </a:lnTo>
                  <a:lnTo>
                    <a:pt x="5930" y="12651"/>
                  </a:lnTo>
                  <a:lnTo>
                    <a:pt x="5869" y="12595"/>
                  </a:lnTo>
                  <a:lnTo>
                    <a:pt x="5808" y="12554"/>
                  </a:lnTo>
                  <a:lnTo>
                    <a:pt x="5747" y="12519"/>
                  </a:lnTo>
                  <a:lnTo>
                    <a:pt x="5659" y="12484"/>
                  </a:lnTo>
                  <a:lnTo>
                    <a:pt x="5625" y="12478"/>
                  </a:lnTo>
                  <a:lnTo>
                    <a:pt x="5605" y="12478"/>
                  </a:lnTo>
                  <a:lnTo>
                    <a:pt x="5584" y="12457"/>
                  </a:lnTo>
                  <a:lnTo>
                    <a:pt x="5564" y="12415"/>
                  </a:lnTo>
                  <a:lnTo>
                    <a:pt x="5510" y="12346"/>
                  </a:lnTo>
                  <a:lnTo>
                    <a:pt x="5436" y="12270"/>
                  </a:lnTo>
                  <a:lnTo>
                    <a:pt x="5348" y="12173"/>
                  </a:lnTo>
                  <a:lnTo>
                    <a:pt x="5219" y="12069"/>
                  </a:lnTo>
                  <a:lnTo>
                    <a:pt x="5077" y="11978"/>
                  </a:lnTo>
                  <a:lnTo>
                    <a:pt x="4941" y="11916"/>
                  </a:lnTo>
                  <a:lnTo>
                    <a:pt x="4792" y="11840"/>
                  </a:lnTo>
                  <a:lnTo>
                    <a:pt x="4623" y="11798"/>
                  </a:lnTo>
                  <a:lnTo>
                    <a:pt x="4440" y="11764"/>
                  </a:lnTo>
                  <a:lnTo>
                    <a:pt x="4231" y="11743"/>
                  </a:lnTo>
                  <a:close/>
                  <a:moveTo>
                    <a:pt x="17545" y="11743"/>
                  </a:moveTo>
                  <a:lnTo>
                    <a:pt x="17322" y="11757"/>
                  </a:lnTo>
                  <a:lnTo>
                    <a:pt x="17099" y="11770"/>
                  </a:lnTo>
                  <a:lnTo>
                    <a:pt x="16896" y="11826"/>
                  </a:lnTo>
                  <a:lnTo>
                    <a:pt x="16733" y="11902"/>
                  </a:lnTo>
                  <a:lnTo>
                    <a:pt x="16577" y="11978"/>
                  </a:lnTo>
                  <a:lnTo>
                    <a:pt x="16435" y="12075"/>
                  </a:lnTo>
                  <a:lnTo>
                    <a:pt x="16259" y="12200"/>
                  </a:lnTo>
                  <a:lnTo>
                    <a:pt x="16104" y="12332"/>
                  </a:lnTo>
                  <a:lnTo>
                    <a:pt x="15948" y="12484"/>
                  </a:lnTo>
                  <a:lnTo>
                    <a:pt x="15819" y="12623"/>
                  </a:lnTo>
                  <a:lnTo>
                    <a:pt x="15691" y="12796"/>
                  </a:lnTo>
                  <a:lnTo>
                    <a:pt x="15589" y="12984"/>
                  </a:lnTo>
                  <a:lnTo>
                    <a:pt x="15494" y="13192"/>
                  </a:lnTo>
                  <a:lnTo>
                    <a:pt x="15427" y="13406"/>
                  </a:lnTo>
                  <a:lnTo>
                    <a:pt x="15393" y="13621"/>
                  </a:lnTo>
                  <a:lnTo>
                    <a:pt x="15386" y="13850"/>
                  </a:lnTo>
                  <a:lnTo>
                    <a:pt x="15400" y="14079"/>
                  </a:lnTo>
                  <a:lnTo>
                    <a:pt x="15433" y="14315"/>
                  </a:lnTo>
                  <a:lnTo>
                    <a:pt x="15467" y="14453"/>
                  </a:lnTo>
                  <a:lnTo>
                    <a:pt x="15521" y="14599"/>
                  </a:lnTo>
                  <a:lnTo>
                    <a:pt x="15460" y="14592"/>
                  </a:lnTo>
                  <a:lnTo>
                    <a:pt x="15413" y="14599"/>
                  </a:lnTo>
                  <a:lnTo>
                    <a:pt x="15372" y="14620"/>
                  </a:lnTo>
                  <a:lnTo>
                    <a:pt x="15332" y="14640"/>
                  </a:lnTo>
                  <a:lnTo>
                    <a:pt x="15298" y="14689"/>
                  </a:lnTo>
                  <a:lnTo>
                    <a:pt x="15271" y="14744"/>
                  </a:lnTo>
                  <a:lnTo>
                    <a:pt x="15264" y="14827"/>
                  </a:lnTo>
                  <a:lnTo>
                    <a:pt x="15257" y="14925"/>
                  </a:lnTo>
                  <a:lnTo>
                    <a:pt x="15264" y="15049"/>
                  </a:lnTo>
                  <a:lnTo>
                    <a:pt x="15284" y="15195"/>
                  </a:lnTo>
                  <a:lnTo>
                    <a:pt x="15332" y="15368"/>
                  </a:lnTo>
                  <a:lnTo>
                    <a:pt x="15393" y="15555"/>
                  </a:lnTo>
                  <a:lnTo>
                    <a:pt x="15440" y="15715"/>
                  </a:lnTo>
                  <a:lnTo>
                    <a:pt x="15508" y="15826"/>
                  </a:lnTo>
                  <a:lnTo>
                    <a:pt x="15555" y="15916"/>
                  </a:lnTo>
                  <a:lnTo>
                    <a:pt x="15603" y="15971"/>
                  </a:lnTo>
                  <a:lnTo>
                    <a:pt x="15657" y="16006"/>
                  </a:lnTo>
                  <a:lnTo>
                    <a:pt x="15691" y="16013"/>
                  </a:lnTo>
                  <a:lnTo>
                    <a:pt x="15731" y="16200"/>
                  </a:lnTo>
                  <a:lnTo>
                    <a:pt x="15792" y="16387"/>
                  </a:lnTo>
                  <a:lnTo>
                    <a:pt x="15873" y="16581"/>
                  </a:lnTo>
                  <a:lnTo>
                    <a:pt x="15968" y="16768"/>
                  </a:lnTo>
                  <a:lnTo>
                    <a:pt x="16097" y="16956"/>
                  </a:lnTo>
                  <a:lnTo>
                    <a:pt x="16232" y="17122"/>
                  </a:lnTo>
                  <a:lnTo>
                    <a:pt x="16395" y="17288"/>
                  </a:lnTo>
                  <a:lnTo>
                    <a:pt x="16571" y="17427"/>
                  </a:lnTo>
                  <a:lnTo>
                    <a:pt x="16767" y="17545"/>
                  </a:lnTo>
                  <a:lnTo>
                    <a:pt x="16977" y="17635"/>
                  </a:lnTo>
                  <a:lnTo>
                    <a:pt x="17220" y="17690"/>
                  </a:lnTo>
                  <a:lnTo>
                    <a:pt x="17451" y="17718"/>
                  </a:lnTo>
                  <a:lnTo>
                    <a:pt x="17687" y="17690"/>
                  </a:lnTo>
                  <a:lnTo>
                    <a:pt x="17924" y="17635"/>
                  </a:lnTo>
                  <a:lnTo>
                    <a:pt x="18141" y="17545"/>
                  </a:lnTo>
                  <a:lnTo>
                    <a:pt x="18324" y="17420"/>
                  </a:lnTo>
                  <a:lnTo>
                    <a:pt x="18507" y="17281"/>
                  </a:lnTo>
                  <a:lnTo>
                    <a:pt x="18669" y="17115"/>
                  </a:lnTo>
                  <a:lnTo>
                    <a:pt x="18804" y="16956"/>
                  </a:lnTo>
                  <a:lnTo>
                    <a:pt x="18933" y="16761"/>
                  </a:lnTo>
                  <a:lnTo>
                    <a:pt x="19035" y="16574"/>
                  </a:lnTo>
                  <a:lnTo>
                    <a:pt x="19116" y="16387"/>
                  </a:lnTo>
                  <a:lnTo>
                    <a:pt x="19177" y="16200"/>
                  </a:lnTo>
                  <a:lnTo>
                    <a:pt x="19204" y="16013"/>
                  </a:lnTo>
                  <a:lnTo>
                    <a:pt x="19258" y="16006"/>
                  </a:lnTo>
                  <a:lnTo>
                    <a:pt x="19305" y="15971"/>
                  </a:lnTo>
                  <a:lnTo>
                    <a:pt x="19353" y="15909"/>
                  </a:lnTo>
                  <a:lnTo>
                    <a:pt x="19407" y="15826"/>
                  </a:lnTo>
                  <a:lnTo>
                    <a:pt x="19461" y="15708"/>
                  </a:lnTo>
                  <a:lnTo>
                    <a:pt x="19522" y="15555"/>
                  </a:lnTo>
                  <a:lnTo>
                    <a:pt x="19583" y="15368"/>
                  </a:lnTo>
                  <a:lnTo>
                    <a:pt x="19617" y="15195"/>
                  </a:lnTo>
                  <a:lnTo>
                    <a:pt x="19644" y="15049"/>
                  </a:lnTo>
                  <a:lnTo>
                    <a:pt x="19657" y="14925"/>
                  </a:lnTo>
                  <a:lnTo>
                    <a:pt x="19651" y="14827"/>
                  </a:lnTo>
                  <a:lnTo>
                    <a:pt x="19630" y="14744"/>
                  </a:lnTo>
                  <a:lnTo>
                    <a:pt x="19603" y="14689"/>
                  </a:lnTo>
                  <a:lnTo>
                    <a:pt x="19576" y="14640"/>
                  </a:lnTo>
                  <a:lnTo>
                    <a:pt x="19535" y="14620"/>
                  </a:lnTo>
                  <a:lnTo>
                    <a:pt x="19481" y="14599"/>
                  </a:lnTo>
                  <a:lnTo>
                    <a:pt x="19441" y="14592"/>
                  </a:lnTo>
                  <a:lnTo>
                    <a:pt x="19393" y="14599"/>
                  </a:lnTo>
                  <a:lnTo>
                    <a:pt x="19441" y="14446"/>
                  </a:lnTo>
                  <a:lnTo>
                    <a:pt x="19468" y="14315"/>
                  </a:lnTo>
                  <a:lnTo>
                    <a:pt x="19508" y="14030"/>
                  </a:lnTo>
                  <a:lnTo>
                    <a:pt x="19529" y="13781"/>
                  </a:lnTo>
                  <a:lnTo>
                    <a:pt x="19535" y="13559"/>
                  </a:lnTo>
                  <a:lnTo>
                    <a:pt x="19515" y="13358"/>
                  </a:lnTo>
                  <a:lnTo>
                    <a:pt x="19481" y="13198"/>
                  </a:lnTo>
                  <a:lnTo>
                    <a:pt x="19454" y="13046"/>
                  </a:lnTo>
                  <a:lnTo>
                    <a:pt x="19407" y="12921"/>
                  </a:lnTo>
                  <a:lnTo>
                    <a:pt x="19353" y="12810"/>
                  </a:lnTo>
                  <a:lnTo>
                    <a:pt x="19299" y="12727"/>
                  </a:lnTo>
                  <a:lnTo>
                    <a:pt x="19238" y="12651"/>
                  </a:lnTo>
                  <a:lnTo>
                    <a:pt x="19170" y="12595"/>
                  </a:lnTo>
                  <a:lnTo>
                    <a:pt x="19109" y="12554"/>
                  </a:lnTo>
                  <a:lnTo>
                    <a:pt x="19062" y="12519"/>
                  </a:lnTo>
                  <a:lnTo>
                    <a:pt x="19007" y="12505"/>
                  </a:lnTo>
                  <a:lnTo>
                    <a:pt x="18960" y="12484"/>
                  </a:lnTo>
                  <a:lnTo>
                    <a:pt x="18926" y="12478"/>
                  </a:lnTo>
                  <a:lnTo>
                    <a:pt x="18906" y="12478"/>
                  </a:lnTo>
                  <a:lnTo>
                    <a:pt x="18899" y="12471"/>
                  </a:lnTo>
                  <a:lnTo>
                    <a:pt x="18892" y="12457"/>
                  </a:lnTo>
                  <a:lnTo>
                    <a:pt x="18859" y="12415"/>
                  </a:lnTo>
                  <a:lnTo>
                    <a:pt x="18811" y="12346"/>
                  </a:lnTo>
                  <a:lnTo>
                    <a:pt x="18743" y="12270"/>
                  </a:lnTo>
                  <a:lnTo>
                    <a:pt x="18655" y="12173"/>
                  </a:lnTo>
                  <a:lnTo>
                    <a:pt x="18534" y="12069"/>
                  </a:lnTo>
                  <a:lnTo>
                    <a:pt x="18391" y="11978"/>
                  </a:lnTo>
                  <a:lnTo>
                    <a:pt x="18249" y="11916"/>
                  </a:lnTo>
                  <a:lnTo>
                    <a:pt x="18100" y="11840"/>
                  </a:lnTo>
                  <a:lnTo>
                    <a:pt x="17931" y="11798"/>
                  </a:lnTo>
                  <a:lnTo>
                    <a:pt x="17748" y="11764"/>
                  </a:lnTo>
                  <a:lnTo>
                    <a:pt x="17545" y="11743"/>
                  </a:lnTo>
                  <a:close/>
                  <a:moveTo>
                    <a:pt x="9071" y="16879"/>
                  </a:moveTo>
                  <a:lnTo>
                    <a:pt x="9050" y="16893"/>
                  </a:lnTo>
                  <a:lnTo>
                    <a:pt x="9010" y="16928"/>
                  </a:lnTo>
                  <a:lnTo>
                    <a:pt x="8928" y="16969"/>
                  </a:lnTo>
                  <a:lnTo>
                    <a:pt x="8834" y="17025"/>
                  </a:lnTo>
                  <a:lnTo>
                    <a:pt x="8705" y="17094"/>
                  </a:lnTo>
                  <a:lnTo>
                    <a:pt x="8549" y="17191"/>
                  </a:lnTo>
                  <a:lnTo>
                    <a:pt x="8373" y="17281"/>
                  </a:lnTo>
                  <a:lnTo>
                    <a:pt x="8170" y="17385"/>
                  </a:lnTo>
                  <a:lnTo>
                    <a:pt x="7940" y="17496"/>
                  </a:lnTo>
                  <a:lnTo>
                    <a:pt x="7690" y="17607"/>
                  </a:lnTo>
                  <a:lnTo>
                    <a:pt x="7419" y="17732"/>
                  </a:lnTo>
                  <a:lnTo>
                    <a:pt x="7128" y="17850"/>
                  </a:lnTo>
                  <a:lnTo>
                    <a:pt x="6918" y="17933"/>
                  </a:lnTo>
                  <a:lnTo>
                    <a:pt x="6735" y="18037"/>
                  </a:lnTo>
                  <a:lnTo>
                    <a:pt x="6573" y="18148"/>
                  </a:lnTo>
                  <a:lnTo>
                    <a:pt x="6376" y="18065"/>
                  </a:lnTo>
                  <a:lnTo>
                    <a:pt x="6214" y="17975"/>
                  </a:lnTo>
                  <a:lnTo>
                    <a:pt x="6058" y="17891"/>
                  </a:lnTo>
                  <a:lnTo>
                    <a:pt x="5930" y="17822"/>
                  </a:lnTo>
                  <a:lnTo>
                    <a:pt x="5821" y="17760"/>
                  </a:lnTo>
                  <a:lnTo>
                    <a:pt x="5740" y="17704"/>
                  </a:lnTo>
                  <a:lnTo>
                    <a:pt x="5679" y="17670"/>
                  </a:lnTo>
                  <a:lnTo>
                    <a:pt x="5645" y="17642"/>
                  </a:lnTo>
                  <a:lnTo>
                    <a:pt x="5632" y="17635"/>
                  </a:lnTo>
                  <a:lnTo>
                    <a:pt x="4840" y="20200"/>
                  </a:lnTo>
                  <a:lnTo>
                    <a:pt x="4738" y="20539"/>
                  </a:lnTo>
                  <a:lnTo>
                    <a:pt x="4380" y="19513"/>
                  </a:lnTo>
                  <a:lnTo>
                    <a:pt x="4508" y="19333"/>
                  </a:lnTo>
                  <a:lnTo>
                    <a:pt x="4596" y="19167"/>
                  </a:lnTo>
                  <a:lnTo>
                    <a:pt x="4657" y="19021"/>
                  </a:lnTo>
                  <a:lnTo>
                    <a:pt x="4704" y="18897"/>
                  </a:lnTo>
                  <a:lnTo>
                    <a:pt x="4725" y="18772"/>
                  </a:lnTo>
                  <a:lnTo>
                    <a:pt x="4725" y="18682"/>
                  </a:lnTo>
                  <a:lnTo>
                    <a:pt x="4711" y="18605"/>
                  </a:lnTo>
                  <a:lnTo>
                    <a:pt x="4677" y="18529"/>
                  </a:lnTo>
                  <a:lnTo>
                    <a:pt x="4637" y="18467"/>
                  </a:lnTo>
                  <a:lnTo>
                    <a:pt x="4589" y="18418"/>
                  </a:lnTo>
                  <a:lnTo>
                    <a:pt x="4474" y="18356"/>
                  </a:lnTo>
                  <a:lnTo>
                    <a:pt x="4420" y="18335"/>
                  </a:lnTo>
                  <a:lnTo>
                    <a:pt x="4352" y="18321"/>
                  </a:lnTo>
                  <a:lnTo>
                    <a:pt x="4298" y="18307"/>
                  </a:lnTo>
                  <a:lnTo>
                    <a:pt x="4244" y="18300"/>
                  </a:lnTo>
                  <a:lnTo>
                    <a:pt x="4082" y="18300"/>
                  </a:lnTo>
                  <a:lnTo>
                    <a:pt x="4028" y="18307"/>
                  </a:lnTo>
                  <a:lnTo>
                    <a:pt x="3980" y="18321"/>
                  </a:lnTo>
                  <a:lnTo>
                    <a:pt x="3919" y="18335"/>
                  </a:lnTo>
                  <a:lnTo>
                    <a:pt x="3858" y="18356"/>
                  </a:lnTo>
                  <a:lnTo>
                    <a:pt x="3791" y="18384"/>
                  </a:lnTo>
                  <a:lnTo>
                    <a:pt x="3743" y="18418"/>
                  </a:lnTo>
                  <a:lnTo>
                    <a:pt x="3689" y="18467"/>
                  </a:lnTo>
                  <a:lnTo>
                    <a:pt x="3649" y="18529"/>
                  </a:lnTo>
                  <a:lnTo>
                    <a:pt x="3628" y="18605"/>
                  </a:lnTo>
                  <a:lnTo>
                    <a:pt x="3608" y="18682"/>
                  </a:lnTo>
                  <a:lnTo>
                    <a:pt x="3615" y="18772"/>
                  </a:lnTo>
                  <a:lnTo>
                    <a:pt x="3628" y="18897"/>
                  </a:lnTo>
                  <a:lnTo>
                    <a:pt x="3669" y="19021"/>
                  </a:lnTo>
                  <a:lnTo>
                    <a:pt x="3737" y="19167"/>
                  </a:lnTo>
                  <a:lnTo>
                    <a:pt x="3825" y="19333"/>
                  </a:lnTo>
                  <a:lnTo>
                    <a:pt x="3946" y="19513"/>
                  </a:lnTo>
                  <a:lnTo>
                    <a:pt x="3594" y="20539"/>
                  </a:lnTo>
                  <a:lnTo>
                    <a:pt x="3486" y="20200"/>
                  </a:lnTo>
                  <a:lnTo>
                    <a:pt x="2694" y="17635"/>
                  </a:lnTo>
                  <a:lnTo>
                    <a:pt x="2681" y="17642"/>
                  </a:lnTo>
                  <a:lnTo>
                    <a:pt x="2640" y="17670"/>
                  </a:lnTo>
                  <a:lnTo>
                    <a:pt x="2565" y="17725"/>
                  </a:lnTo>
                  <a:lnTo>
                    <a:pt x="2471" y="17780"/>
                  </a:lnTo>
                  <a:lnTo>
                    <a:pt x="2335" y="17857"/>
                  </a:lnTo>
                  <a:lnTo>
                    <a:pt x="2193" y="17933"/>
                  </a:lnTo>
                  <a:lnTo>
                    <a:pt x="2010" y="18030"/>
                  </a:lnTo>
                  <a:lnTo>
                    <a:pt x="1807" y="18127"/>
                  </a:lnTo>
                  <a:lnTo>
                    <a:pt x="1591" y="18231"/>
                  </a:lnTo>
                  <a:lnTo>
                    <a:pt x="1347" y="18342"/>
                  </a:lnTo>
                  <a:lnTo>
                    <a:pt x="1076" y="18446"/>
                  </a:lnTo>
                  <a:lnTo>
                    <a:pt x="853" y="18543"/>
                  </a:lnTo>
                  <a:lnTo>
                    <a:pt x="657" y="18654"/>
                  </a:lnTo>
                  <a:lnTo>
                    <a:pt x="508" y="18793"/>
                  </a:lnTo>
                  <a:lnTo>
                    <a:pt x="372" y="18938"/>
                  </a:lnTo>
                  <a:lnTo>
                    <a:pt x="271" y="19111"/>
                  </a:lnTo>
                  <a:lnTo>
                    <a:pt x="190" y="19292"/>
                  </a:lnTo>
                  <a:lnTo>
                    <a:pt x="122" y="19513"/>
                  </a:lnTo>
                  <a:lnTo>
                    <a:pt x="74" y="19742"/>
                  </a:lnTo>
                  <a:lnTo>
                    <a:pt x="47" y="19992"/>
                  </a:lnTo>
                  <a:lnTo>
                    <a:pt x="27" y="20269"/>
                  </a:lnTo>
                  <a:lnTo>
                    <a:pt x="14" y="20567"/>
                  </a:lnTo>
                  <a:lnTo>
                    <a:pt x="7" y="20879"/>
                  </a:lnTo>
                  <a:lnTo>
                    <a:pt x="7" y="2123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233"/>
                  </a:lnTo>
                  <a:lnTo>
                    <a:pt x="21593" y="20879"/>
                  </a:lnTo>
                  <a:lnTo>
                    <a:pt x="21593" y="20567"/>
                  </a:lnTo>
                  <a:lnTo>
                    <a:pt x="21586" y="20269"/>
                  </a:lnTo>
                  <a:lnTo>
                    <a:pt x="21566" y="19992"/>
                  </a:lnTo>
                  <a:lnTo>
                    <a:pt x="21539" y="19742"/>
                  </a:lnTo>
                  <a:lnTo>
                    <a:pt x="21492" y="19513"/>
                  </a:lnTo>
                  <a:lnTo>
                    <a:pt x="21431" y="19292"/>
                  </a:lnTo>
                  <a:lnTo>
                    <a:pt x="21350" y="19111"/>
                  </a:lnTo>
                  <a:lnTo>
                    <a:pt x="21241" y="18938"/>
                  </a:lnTo>
                  <a:lnTo>
                    <a:pt x="21106" y="18793"/>
                  </a:lnTo>
                  <a:lnTo>
                    <a:pt x="20957" y="18654"/>
                  </a:lnTo>
                  <a:lnTo>
                    <a:pt x="20761" y="18543"/>
                  </a:lnTo>
                  <a:lnTo>
                    <a:pt x="20537" y="18446"/>
                  </a:lnTo>
                  <a:lnTo>
                    <a:pt x="20273" y="18335"/>
                  </a:lnTo>
                  <a:lnTo>
                    <a:pt x="20030" y="18224"/>
                  </a:lnTo>
                  <a:lnTo>
                    <a:pt x="19806" y="18127"/>
                  </a:lnTo>
                  <a:lnTo>
                    <a:pt x="19603" y="18023"/>
                  </a:lnTo>
                  <a:lnTo>
                    <a:pt x="19427" y="17933"/>
                  </a:lnTo>
                  <a:lnTo>
                    <a:pt x="19278" y="17850"/>
                  </a:lnTo>
                  <a:lnTo>
                    <a:pt x="19143" y="17780"/>
                  </a:lnTo>
                  <a:lnTo>
                    <a:pt x="19048" y="17725"/>
                  </a:lnTo>
                  <a:lnTo>
                    <a:pt x="18974" y="17670"/>
                  </a:lnTo>
                  <a:lnTo>
                    <a:pt x="18933" y="17642"/>
                  </a:lnTo>
                  <a:lnTo>
                    <a:pt x="18913" y="17635"/>
                  </a:lnTo>
                  <a:lnTo>
                    <a:pt x="18134" y="20200"/>
                  </a:lnTo>
                  <a:lnTo>
                    <a:pt x="18019" y="20539"/>
                  </a:lnTo>
                  <a:lnTo>
                    <a:pt x="17674" y="19513"/>
                  </a:lnTo>
                  <a:lnTo>
                    <a:pt x="17796" y="19333"/>
                  </a:lnTo>
                  <a:lnTo>
                    <a:pt x="17891" y="19167"/>
                  </a:lnTo>
                  <a:lnTo>
                    <a:pt x="17951" y="19021"/>
                  </a:lnTo>
                  <a:lnTo>
                    <a:pt x="17992" y="18897"/>
                  </a:lnTo>
                  <a:lnTo>
                    <a:pt x="18012" y="18772"/>
                  </a:lnTo>
                  <a:lnTo>
                    <a:pt x="18012" y="18682"/>
                  </a:lnTo>
                  <a:lnTo>
                    <a:pt x="17999" y="18605"/>
                  </a:lnTo>
                  <a:lnTo>
                    <a:pt x="17965" y="18529"/>
                  </a:lnTo>
                  <a:lnTo>
                    <a:pt x="17924" y="18467"/>
                  </a:lnTo>
                  <a:lnTo>
                    <a:pt x="17884" y="18418"/>
                  </a:lnTo>
                  <a:lnTo>
                    <a:pt x="17823" y="18384"/>
                  </a:lnTo>
                  <a:lnTo>
                    <a:pt x="17762" y="18356"/>
                  </a:lnTo>
                  <a:lnTo>
                    <a:pt x="17701" y="18335"/>
                  </a:lnTo>
                  <a:lnTo>
                    <a:pt x="17586" y="18307"/>
                  </a:lnTo>
                  <a:lnTo>
                    <a:pt x="17539" y="18300"/>
                  </a:lnTo>
                  <a:lnTo>
                    <a:pt x="17369" y="18300"/>
                  </a:lnTo>
                  <a:lnTo>
                    <a:pt x="17315" y="18307"/>
                  </a:lnTo>
                  <a:lnTo>
                    <a:pt x="17268" y="18321"/>
                  </a:lnTo>
                  <a:lnTo>
                    <a:pt x="17200" y="18335"/>
                  </a:lnTo>
                  <a:lnTo>
                    <a:pt x="17139" y="18356"/>
                  </a:lnTo>
                  <a:lnTo>
                    <a:pt x="17078" y="18384"/>
                  </a:lnTo>
                  <a:lnTo>
                    <a:pt x="17031" y="18418"/>
                  </a:lnTo>
                  <a:lnTo>
                    <a:pt x="16977" y="18467"/>
                  </a:lnTo>
                  <a:lnTo>
                    <a:pt x="16943" y="18529"/>
                  </a:lnTo>
                  <a:lnTo>
                    <a:pt x="16909" y="18605"/>
                  </a:lnTo>
                  <a:lnTo>
                    <a:pt x="16889" y="18682"/>
                  </a:lnTo>
                  <a:lnTo>
                    <a:pt x="16896" y="18772"/>
                  </a:lnTo>
                  <a:lnTo>
                    <a:pt x="16916" y="18897"/>
                  </a:lnTo>
                  <a:lnTo>
                    <a:pt x="16956" y="19021"/>
                  </a:lnTo>
                  <a:lnTo>
                    <a:pt x="17024" y="19167"/>
                  </a:lnTo>
                  <a:lnTo>
                    <a:pt x="17112" y="19333"/>
                  </a:lnTo>
                  <a:lnTo>
                    <a:pt x="17234" y="19513"/>
                  </a:lnTo>
                  <a:lnTo>
                    <a:pt x="16875" y="20539"/>
                  </a:lnTo>
                  <a:lnTo>
                    <a:pt x="16774" y="20200"/>
                  </a:lnTo>
                  <a:lnTo>
                    <a:pt x="15988" y="17635"/>
                  </a:lnTo>
                  <a:lnTo>
                    <a:pt x="15975" y="17642"/>
                  </a:lnTo>
                  <a:lnTo>
                    <a:pt x="15941" y="17670"/>
                  </a:lnTo>
                  <a:lnTo>
                    <a:pt x="15873" y="17704"/>
                  </a:lnTo>
                  <a:lnTo>
                    <a:pt x="15792" y="17760"/>
                  </a:lnTo>
                  <a:lnTo>
                    <a:pt x="15684" y="17822"/>
                  </a:lnTo>
                  <a:lnTo>
                    <a:pt x="15555" y="17891"/>
                  </a:lnTo>
                  <a:lnTo>
                    <a:pt x="15400" y="17968"/>
                  </a:lnTo>
                  <a:lnTo>
                    <a:pt x="15237" y="18058"/>
                  </a:lnTo>
                  <a:lnTo>
                    <a:pt x="15041" y="18148"/>
                  </a:lnTo>
                  <a:lnTo>
                    <a:pt x="14878" y="18044"/>
                  </a:lnTo>
                  <a:lnTo>
                    <a:pt x="14696" y="17940"/>
                  </a:lnTo>
                  <a:lnTo>
                    <a:pt x="14486" y="17850"/>
                  </a:lnTo>
                  <a:lnTo>
                    <a:pt x="14201" y="17732"/>
                  </a:lnTo>
                  <a:lnTo>
                    <a:pt x="13924" y="17607"/>
                  </a:lnTo>
                  <a:lnTo>
                    <a:pt x="13673" y="17496"/>
                  </a:lnTo>
                  <a:lnTo>
                    <a:pt x="13450" y="17385"/>
                  </a:lnTo>
                  <a:lnTo>
                    <a:pt x="13254" y="17281"/>
                  </a:lnTo>
                  <a:lnTo>
                    <a:pt x="13064" y="17191"/>
                  </a:lnTo>
                  <a:lnTo>
                    <a:pt x="12909" y="17094"/>
                  </a:lnTo>
                  <a:lnTo>
                    <a:pt x="12787" y="17025"/>
                  </a:lnTo>
                  <a:lnTo>
                    <a:pt x="12685" y="16969"/>
                  </a:lnTo>
                  <a:lnTo>
                    <a:pt x="12611" y="16928"/>
                  </a:lnTo>
                  <a:lnTo>
                    <a:pt x="12563" y="16893"/>
                  </a:lnTo>
                  <a:lnTo>
                    <a:pt x="12550" y="16879"/>
                  </a:lnTo>
                  <a:lnTo>
                    <a:pt x="11616" y="19929"/>
                  </a:lnTo>
                  <a:lnTo>
                    <a:pt x="11480" y="20331"/>
                  </a:lnTo>
                  <a:lnTo>
                    <a:pt x="11074" y="19118"/>
                  </a:lnTo>
                  <a:lnTo>
                    <a:pt x="11196" y="18917"/>
                  </a:lnTo>
                  <a:lnTo>
                    <a:pt x="11304" y="18737"/>
                  </a:lnTo>
                  <a:lnTo>
                    <a:pt x="11379" y="18585"/>
                  </a:lnTo>
                  <a:lnTo>
                    <a:pt x="11433" y="18432"/>
                  </a:lnTo>
                  <a:lnTo>
                    <a:pt x="11460" y="18307"/>
                  </a:lnTo>
                  <a:lnTo>
                    <a:pt x="11474" y="18196"/>
                  </a:lnTo>
                  <a:lnTo>
                    <a:pt x="11474" y="18099"/>
                  </a:lnTo>
                  <a:lnTo>
                    <a:pt x="11446" y="18009"/>
                  </a:lnTo>
                  <a:lnTo>
                    <a:pt x="11413" y="17933"/>
                  </a:lnTo>
                  <a:lnTo>
                    <a:pt x="11372" y="17871"/>
                  </a:lnTo>
                  <a:lnTo>
                    <a:pt x="11325" y="17822"/>
                  </a:lnTo>
                  <a:lnTo>
                    <a:pt x="11264" y="17780"/>
                  </a:lnTo>
                  <a:lnTo>
                    <a:pt x="11196" y="17746"/>
                  </a:lnTo>
                  <a:lnTo>
                    <a:pt x="11067" y="17697"/>
                  </a:lnTo>
                  <a:lnTo>
                    <a:pt x="11006" y="17683"/>
                  </a:lnTo>
                  <a:lnTo>
                    <a:pt x="10946" y="17677"/>
                  </a:lnTo>
                  <a:lnTo>
                    <a:pt x="10891" y="17670"/>
                  </a:lnTo>
                  <a:lnTo>
                    <a:pt x="10729" y="17670"/>
                  </a:lnTo>
                  <a:lnTo>
                    <a:pt x="10675" y="17677"/>
                  </a:lnTo>
                  <a:lnTo>
                    <a:pt x="10614" y="17683"/>
                  </a:lnTo>
                  <a:lnTo>
                    <a:pt x="10546" y="17697"/>
                  </a:lnTo>
                  <a:lnTo>
                    <a:pt x="10418" y="17746"/>
                  </a:lnTo>
                  <a:lnTo>
                    <a:pt x="10357" y="17780"/>
                  </a:lnTo>
                  <a:lnTo>
                    <a:pt x="10296" y="17822"/>
                  </a:lnTo>
                  <a:lnTo>
                    <a:pt x="10248" y="17871"/>
                  </a:lnTo>
                  <a:lnTo>
                    <a:pt x="10201" y="17933"/>
                  </a:lnTo>
                  <a:lnTo>
                    <a:pt x="10167" y="18009"/>
                  </a:lnTo>
                  <a:lnTo>
                    <a:pt x="10154" y="18099"/>
                  </a:lnTo>
                  <a:lnTo>
                    <a:pt x="10147" y="18196"/>
                  </a:lnTo>
                  <a:lnTo>
                    <a:pt x="10160" y="18307"/>
                  </a:lnTo>
                  <a:lnTo>
                    <a:pt x="10187" y="18432"/>
                  </a:lnTo>
                  <a:lnTo>
                    <a:pt x="10242" y="18585"/>
                  </a:lnTo>
                  <a:lnTo>
                    <a:pt x="10309" y="18737"/>
                  </a:lnTo>
                  <a:lnTo>
                    <a:pt x="10418" y="18917"/>
                  </a:lnTo>
                  <a:lnTo>
                    <a:pt x="10546" y="19118"/>
                  </a:lnTo>
                  <a:lnTo>
                    <a:pt x="10133" y="20331"/>
                  </a:lnTo>
                  <a:lnTo>
                    <a:pt x="9998" y="19929"/>
                  </a:lnTo>
                  <a:lnTo>
                    <a:pt x="9071" y="16879"/>
                  </a:lnTo>
                  <a:close/>
                </a:path>
              </a:pathLst>
            </a:custGeom>
            <a:solidFill>
              <a:srgbClr val="FFFFFF">
                <a:alpha val="6533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ctr"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F59009-330F-4C89-8CAD-847A8FDE2E90}"/>
              </a:ext>
            </a:extLst>
          </p:cNvPr>
          <p:cNvSpPr/>
          <p:nvPr/>
        </p:nvSpPr>
        <p:spPr>
          <a:xfrm>
            <a:off x="3316674" y="2409275"/>
            <a:ext cx="903605" cy="781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Жизнестойкость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155E670E-4916-4700-B33F-7F25E65DB5EA}"/>
              </a:ext>
            </a:extLst>
          </p:cNvPr>
          <p:cNvSpPr/>
          <p:nvPr/>
        </p:nvSpPr>
        <p:spPr>
          <a:xfrm>
            <a:off x="4381942" y="4029032"/>
            <a:ext cx="903605" cy="781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A7DB996B-5EBA-4401-A64F-E9013EA10762}"/>
              </a:ext>
            </a:extLst>
          </p:cNvPr>
          <p:cNvSpPr/>
          <p:nvPr/>
        </p:nvSpPr>
        <p:spPr>
          <a:xfrm>
            <a:off x="2329153" y="3991251"/>
            <a:ext cx="903605" cy="781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становление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058EBC-DE76-4B13-8BDF-C170FB0725BA}"/>
              </a:ext>
            </a:extLst>
          </p:cNvPr>
          <p:cNvSpPr/>
          <p:nvPr/>
        </p:nvSpPr>
        <p:spPr>
          <a:xfrm rot="17744261">
            <a:off x="756847" y="2962344"/>
            <a:ext cx="3291246" cy="4640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законные представители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CA45B15E-D485-40A9-AAB0-805B8194E5DC}"/>
              </a:ext>
            </a:extLst>
          </p:cNvPr>
          <p:cNvSpPr/>
          <p:nvPr/>
        </p:nvSpPr>
        <p:spPr>
          <a:xfrm rot="3713430">
            <a:off x="3502141" y="3021421"/>
            <a:ext cx="3291246" cy="4640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EA0BAF50-1FCC-47DB-AFCE-BB4B32CB0FBD}"/>
              </a:ext>
            </a:extLst>
          </p:cNvPr>
          <p:cNvSpPr/>
          <p:nvPr/>
        </p:nvSpPr>
        <p:spPr>
          <a:xfrm>
            <a:off x="2108777" y="5079886"/>
            <a:ext cx="3291246" cy="4640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7CC7E7-FCFD-4C50-B229-982C4AB4B7B1}"/>
              </a:ext>
            </a:extLst>
          </p:cNvPr>
          <p:cNvSpPr/>
          <p:nvPr/>
        </p:nvSpPr>
        <p:spPr>
          <a:xfrm>
            <a:off x="996192" y="1221592"/>
            <a:ext cx="5364012" cy="500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ru-RU" dirty="0"/>
              <a:t>ЕДИНАЯ                                          СТРАТЕГИЯ                                     ВЗАИМОДЕЙСТВИЯ                               ВСЕХ                                                     УЧАСТНИКОВ     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7616C2C7-BFCE-4821-966E-0ABF1D9DEB4E}"/>
              </a:ext>
            </a:extLst>
          </p:cNvPr>
          <p:cNvSpPr/>
          <p:nvPr/>
        </p:nvSpPr>
        <p:spPr>
          <a:xfrm>
            <a:off x="7286565" y="155902"/>
            <a:ext cx="4667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работы специалистов службы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сопровождения, педагогов, 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разработка единой стратегии для формирования безопасного пространства в школе, с учетом запроса общество и государства</a:t>
            </a:r>
          </a:p>
        </p:txBody>
      </p:sp>
      <p:sp>
        <p:nvSpPr>
          <p:cNvPr id="4" name="Прямоугольник 3"/>
          <p:cNvSpPr/>
          <p:nvPr/>
        </p:nvSpPr>
        <p:spPr>
          <a:xfrm rot="3699451">
            <a:off x="2737647" y="3922377"/>
            <a:ext cx="1372786" cy="277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превенция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 rot="18137678">
            <a:off x="3394615" y="3970966"/>
            <a:ext cx="1372786" cy="277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интервенция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94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8834" y="2354877"/>
            <a:ext cx="8884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Превенция и интервенция отклоняющегося поведения ребенка в инклюзивном пространстве школы </a:t>
            </a:r>
          </a:p>
        </p:txBody>
      </p:sp>
      <p:pic>
        <p:nvPicPr>
          <p:cNvPr id="5" name="Рисунок 4" descr="ZCTP_aRsl08.jpg">
            <a:extLst>
              <a:ext uri="{FF2B5EF4-FFF2-40B4-BE49-F238E27FC236}">
                <a16:creationId xmlns:a16="http://schemas.microsoft.com/office/drawing/2014/main" xmlns="" id="{2F711409-8C9C-41DA-AF6C-F26B1962C0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877"/>
            <a:ext cx="10081120" cy="190209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2" y="5621349"/>
            <a:ext cx="539150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Гетман Н.В.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Заведующий психолого-педагогической службой, педагог-психолог высшей категории МАОУ СОШ № 218 </a:t>
            </a:r>
          </a:p>
        </p:txBody>
      </p:sp>
    </p:spTree>
    <p:extLst>
      <p:ext uri="{BB962C8B-B14F-4D97-AF65-F5344CB8AC3E}">
        <p14:creationId xmlns:p14="http://schemas.microsoft.com/office/powerpoint/2010/main" val="106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7450" y="4152900"/>
            <a:ext cx="1952624" cy="2600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нашей школе ….. За это время специалистами были достигнуты следующие результаты…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47114944"/>
              </p:ext>
            </p:extLst>
          </p:nvPr>
        </p:nvGraphicFramePr>
        <p:xfrm>
          <a:off x="688974" y="246102"/>
          <a:ext cx="8702675" cy="604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https://www.pngall.com/wp-content/uploads/4/Thinking-Woman-PNG-P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282" y="1608136"/>
            <a:ext cx="1382960" cy="25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83"/>
          <p:cNvSpPr/>
          <p:nvPr/>
        </p:nvSpPr>
        <p:spPr>
          <a:xfrm>
            <a:off x="1169491" y="1017795"/>
            <a:ext cx="464503" cy="590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600" extrusionOk="0">
                <a:moveTo>
                  <a:pt x="555" y="0"/>
                </a:moveTo>
                <a:cubicBezTo>
                  <a:pt x="250" y="0"/>
                  <a:pt x="0" y="174"/>
                  <a:pt x="0" y="418"/>
                </a:cubicBezTo>
                <a:cubicBezTo>
                  <a:pt x="0" y="3175"/>
                  <a:pt x="0" y="3178"/>
                  <a:pt x="0" y="3178"/>
                </a:cubicBezTo>
                <a:cubicBezTo>
                  <a:pt x="0" y="3411"/>
                  <a:pt x="250" y="3608"/>
                  <a:pt x="555" y="3608"/>
                </a:cubicBezTo>
                <a:cubicBezTo>
                  <a:pt x="861" y="3608"/>
                  <a:pt x="1110" y="3411"/>
                  <a:pt x="1111" y="3178"/>
                </a:cubicBezTo>
                <a:cubicBezTo>
                  <a:pt x="1111" y="421"/>
                  <a:pt x="1111" y="418"/>
                  <a:pt x="1111" y="418"/>
                </a:cubicBezTo>
                <a:cubicBezTo>
                  <a:pt x="1111" y="174"/>
                  <a:pt x="861" y="0"/>
                  <a:pt x="555" y="0"/>
                </a:cubicBezTo>
                <a:close/>
                <a:moveTo>
                  <a:pt x="12895" y="0"/>
                </a:moveTo>
                <a:cubicBezTo>
                  <a:pt x="11564" y="0"/>
                  <a:pt x="10505" y="834"/>
                  <a:pt x="10504" y="1864"/>
                </a:cubicBezTo>
                <a:cubicBezTo>
                  <a:pt x="10504" y="2894"/>
                  <a:pt x="11564" y="3739"/>
                  <a:pt x="12895" y="3739"/>
                </a:cubicBezTo>
                <a:cubicBezTo>
                  <a:pt x="14213" y="3739"/>
                  <a:pt x="15286" y="2894"/>
                  <a:pt x="15286" y="1864"/>
                </a:cubicBezTo>
                <a:cubicBezTo>
                  <a:pt x="15286" y="834"/>
                  <a:pt x="14213" y="0"/>
                  <a:pt x="12895" y="0"/>
                </a:cubicBezTo>
                <a:close/>
                <a:moveTo>
                  <a:pt x="7975" y="562"/>
                </a:moveTo>
                <a:cubicBezTo>
                  <a:pt x="7669" y="562"/>
                  <a:pt x="7419" y="740"/>
                  <a:pt x="7419" y="980"/>
                </a:cubicBezTo>
                <a:cubicBezTo>
                  <a:pt x="7419" y="2691"/>
                  <a:pt x="7419" y="2688"/>
                  <a:pt x="7419" y="2688"/>
                </a:cubicBezTo>
                <a:cubicBezTo>
                  <a:pt x="7419" y="2918"/>
                  <a:pt x="7670" y="3106"/>
                  <a:pt x="7975" y="3106"/>
                </a:cubicBezTo>
                <a:cubicBezTo>
                  <a:pt x="8280" y="3106"/>
                  <a:pt x="8530" y="2918"/>
                  <a:pt x="8530" y="2688"/>
                </a:cubicBezTo>
                <a:cubicBezTo>
                  <a:pt x="8530" y="976"/>
                  <a:pt x="8530" y="980"/>
                  <a:pt x="8530" y="980"/>
                </a:cubicBezTo>
                <a:cubicBezTo>
                  <a:pt x="8530" y="740"/>
                  <a:pt x="8280" y="562"/>
                  <a:pt x="7975" y="562"/>
                </a:cubicBezTo>
                <a:close/>
                <a:moveTo>
                  <a:pt x="18695" y="657"/>
                </a:moveTo>
                <a:cubicBezTo>
                  <a:pt x="18542" y="657"/>
                  <a:pt x="18407" y="701"/>
                  <a:pt x="18309" y="777"/>
                </a:cubicBezTo>
                <a:cubicBezTo>
                  <a:pt x="18198" y="863"/>
                  <a:pt x="18140" y="969"/>
                  <a:pt x="18140" y="1087"/>
                </a:cubicBezTo>
                <a:cubicBezTo>
                  <a:pt x="18140" y="1195"/>
                  <a:pt x="18199" y="1300"/>
                  <a:pt x="18309" y="1386"/>
                </a:cubicBezTo>
                <a:cubicBezTo>
                  <a:pt x="18407" y="1461"/>
                  <a:pt x="18542" y="1517"/>
                  <a:pt x="18695" y="1517"/>
                </a:cubicBezTo>
                <a:cubicBezTo>
                  <a:pt x="18848" y="1517"/>
                  <a:pt x="18999" y="1461"/>
                  <a:pt x="19096" y="1386"/>
                </a:cubicBezTo>
                <a:cubicBezTo>
                  <a:pt x="19207" y="1300"/>
                  <a:pt x="19250" y="1195"/>
                  <a:pt x="19250" y="1087"/>
                </a:cubicBezTo>
                <a:cubicBezTo>
                  <a:pt x="19250" y="969"/>
                  <a:pt x="19207" y="863"/>
                  <a:pt x="19096" y="777"/>
                </a:cubicBezTo>
                <a:cubicBezTo>
                  <a:pt x="18999" y="701"/>
                  <a:pt x="18848" y="657"/>
                  <a:pt x="18695" y="657"/>
                </a:cubicBezTo>
                <a:close/>
                <a:moveTo>
                  <a:pt x="12895" y="848"/>
                </a:moveTo>
                <a:cubicBezTo>
                  <a:pt x="13602" y="848"/>
                  <a:pt x="14191" y="1301"/>
                  <a:pt x="14191" y="1864"/>
                </a:cubicBezTo>
                <a:cubicBezTo>
                  <a:pt x="14191" y="2416"/>
                  <a:pt x="13602" y="2891"/>
                  <a:pt x="12895" y="2891"/>
                </a:cubicBezTo>
                <a:cubicBezTo>
                  <a:pt x="12175" y="2891"/>
                  <a:pt x="11584" y="2416"/>
                  <a:pt x="11584" y="1864"/>
                </a:cubicBezTo>
                <a:cubicBezTo>
                  <a:pt x="11584" y="1301"/>
                  <a:pt x="12175" y="848"/>
                  <a:pt x="12895" y="848"/>
                </a:cubicBezTo>
                <a:close/>
                <a:moveTo>
                  <a:pt x="18695" y="2055"/>
                </a:moveTo>
                <a:cubicBezTo>
                  <a:pt x="18390" y="2055"/>
                  <a:pt x="18140" y="2241"/>
                  <a:pt x="18140" y="2473"/>
                </a:cubicBezTo>
                <a:cubicBezTo>
                  <a:pt x="18140" y="4870"/>
                  <a:pt x="18140" y="4874"/>
                  <a:pt x="18140" y="4874"/>
                </a:cubicBezTo>
                <a:cubicBezTo>
                  <a:pt x="18140" y="5107"/>
                  <a:pt x="18390" y="5292"/>
                  <a:pt x="18695" y="5292"/>
                </a:cubicBezTo>
                <a:cubicBezTo>
                  <a:pt x="19000" y="5292"/>
                  <a:pt x="19250" y="5107"/>
                  <a:pt x="19250" y="4874"/>
                </a:cubicBezTo>
                <a:cubicBezTo>
                  <a:pt x="19250" y="2478"/>
                  <a:pt x="19250" y="2473"/>
                  <a:pt x="19250" y="2473"/>
                </a:cubicBezTo>
                <a:cubicBezTo>
                  <a:pt x="19250" y="2241"/>
                  <a:pt x="19000" y="2055"/>
                  <a:pt x="18695" y="2055"/>
                </a:cubicBezTo>
                <a:close/>
                <a:moveTo>
                  <a:pt x="6139" y="3799"/>
                </a:moveTo>
                <a:cubicBezTo>
                  <a:pt x="4820" y="3799"/>
                  <a:pt x="3733" y="4640"/>
                  <a:pt x="3733" y="5663"/>
                </a:cubicBezTo>
                <a:cubicBezTo>
                  <a:pt x="3733" y="6032"/>
                  <a:pt x="3874" y="6371"/>
                  <a:pt x="4118" y="6666"/>
                </a:cubicBezTo>
                <a:cubicBezTo>
                  <a:pt x="1576" y="6666"/>
                  <a:pt x="1573" y="6666"/>
                  <a:pt x="1573" y="6666"/>
                </a:cubicBezTo>
                <a:cubicBezTo>
                  <a:pt x="1165" y="6666"/>
                  <a:pt x="807" y="6834"/>
                  <a:pt x="617" y="7108"/>
                </a:cubicBezTo>
                <a:cubicBezTo>
                  <a:pt x="427" y="7382"/>
                  <a:pt x="446" y="7728"/>
                  <a:pt x="663" y="7981"/>
                </a:cubicBezTo>
                <a:cubicBezTo>
                  <a:pt x="7964" y="16393"/>
                  <a:pt x="7975" y="16391"/>
                  <a:pt x="7975" y="16391"/>
                </a:cubicBezTo>
                <a:cubicBezTo>
                  <a:pt x="7975" y="21177"/>
                  <a:pt x="7975" y="21182"/>
                  <a:pt x="7975" y="21182"/>
                </a:cubicBezTo>
                <a:cubicBezTo>
                  <a:pt x="7975" y="21319"/>
                  <a:pt x="8057" y="21454"/>
                  <a:pt x="8206" y="21528"/>
                </a:cubicBezTo>
                <a:cubicBezTo>
                  <a:pt x="8301" y="21570"/>
                  <a:pt x="8406" y="21600"/>
                  <a:pt x="8515" y="21600"/>
                </a:cubicBezTo>
                <a:cubicBezTo>
                  <a:pt x="8583" y="21600"/>
                  <a:pt x="8662" y="21573"/>
                  <a:pt x="8731" y="21552"/>
                </a:cubicBezTo>
                <a:cubicBezTo>
                  <a:pt x="13734" y="19865"/>
                  <a:pt x="13728" y="19868"/>
                  <a:pt x="13728" y="19868"/>
                </a:cubicBezTo>
                <a:cubicBezTo>
                  <a:pt x="13932" y="19804"/>
                  <a:pt x="14052" y="19642"/>
                  <a:pt x="14052" y="19473"/>
                </a:cubicBezTo>
                <a:cubicBezTo>
                  <a:pt x="14052" y="16385"/>
                  <a:pt x="14052" y="16391"/>
                  <a:pt x="14052" y="16391"/>
                </a:cubicBezTo>
                <a:cubicBezTo>
                  <a:pt x="21353" y="7979"/>
                  <a:pt x="21364" y="7981"/>
                  <a:pt x="21364" y="7981"/>
                </a:cubicBezTo>
                <a:cubicBezTo>
                  <a:pt x="21581" y="7728"/>
                  <a:pt x="21600" y="7383"/>
                  <a:pt x="21410" y="7108"/>
                </a:cubicBezTo>
                <a:cubicBezTo>
                  <a:pt x="21219" y="6834"/>
                  <a:pt x="20861" y="6666"/>
                  <a:pt x="20453" y="6666"/>
                </a:cubicBezTo>
                <a:cubicBezTo>
                  <a:pt x="17367" y="6666"/>
                  <a:pt x="17368" y="6666"/>
                  <a:pt x="17368" y="6666"/>
                </a:cubicBezTo>
                <a:cubicBezTo>
                  <a:pt x="17110" y="5538"/>
                  <a:pt x="15837" y="4683"/>
                  <a:pt x="14314" y="4683"/>
                </a:cubicBezTo>
                <a:cubicBezTo>
                  <a:pt x="12792" y="4683"/>
                  <a:pt x="11519" y="5538"/>
                  <a:pt x="11260" y="6666"/>
                </a:cubicBezTo>
                <a:cubicBezTo>
                  <a:pt x="8133" y="6666"/>
                  <a:pt x="8129" y="6666"/>
                  <a:pt x="8129" y="6666"/>
                </a:cubicBezTo>
                <a:cubicBezTo>
                  <a:pt x="8374" y="6371"/>
                  <a:pt x="8530" y="6032"/>
                  <a:pt x="8530" y="5663"/>
                </a:cubicBezTo>
                <a:cubicBezTo>
                  <a:pt x="8530" y="4640"/>
                  <a:pt x="7458" y="3799"/>
                  <a:pt x="6139" y="3799"/>
                </a:cubicBezTo>
                <a:close/>
                <a:moveTo>
                  <a:pt x="555" y="4337"/>
                </a:moveTo>
                <a:cubicBezTo>
                  <a:pt x="403" y="4337"/>
                  <a:pt x="267" y="4374"/>
                  <a:pt x="170" y="4456"/>
                </a:cubicBezTo>
                <a:cubicBezTo>
                  <a:pt x="59" y="4529"/>
                  <a:pt x="0" y="4640"/>
                  <a:pt x="0" y="4743"/>
                </a:cubicBezTo>
                <a:cubicBezTo>
                  <a:pt x="0" y="4857"/>
                  <a:pt x="58" y="4959"/>
                  <a:pt x="170" y="5042"/>
                </a:cubicBezTo>
                <a:cubicBezTo>
                  <a:pt x="267" y="5114"/>
                  <a:pt x="403" y="5161"/>
                  <a:pt x="555" y="5161"/>
                </a:cubicBezTo>
                <a:cubicBezTo>
                  <a:pt x="708" y="5161"/>
                  <a:pt x="844" y="5114"/>
                  <a:pt x="941" y="5042"/>
                </a:cubicBezTo>
                <a:cubicBezTo>
                  <a:pt x="1052" y="4959"/>
                  <a:pt x="1111" y="4857"/>
                  <a:pt x="1111" y="4743"/>
                </a:cubicBezTo>
                <a:cubicBezTo>
                  <a:pt x="1111" y="4640"/>
                  <a:pt x="1052" y="4529"/>
                  <a:pt x="941" y="4456"/>
                </a:cubicBezTo>
                <a:cubicBezTo>
                  <a:pt x="844" y="4374"/>
                  <a:pt x="708" y="4337"/>
                  <a:pt x="555" y="4337"/>
                </a:cubicBezTo>
                <a:close/>
                <a:moveTo>
                  <a:pt x="6139" y="4647"/>
                </a:moveTo>
                <a:cubicBezTo>
                  <a:pt x="6860" y="4647"/>
                  <a:pt x="7435" y="5104"/>
                  <a:pt x="7435" y="5663"/>
                </a:cubicBezTo>
                <a:cubicBezTo>
                  <a:pt x="7435" y="6211"/>
                  <a:pt x="6860" y="6666"/>
                  <a:pt x="6139" y="6666"/>
                </a:cubicBezTo>
                <a:cubicBezTo>
                  <a:pt x="5419" y="6666"/>
                  <a:pt x="4828" y="6211"/>
                  <a:pt x="4828" y="5663"/>
                </a:cubicBezTo>
                <a:cubicBezTo>
                  <a:pt x="4828" y="5104"/>
                  <a:pt x="5419" y="4647"/>
                  <a:pt x="6139" y="4647"/>
                </a:cubicBezTo>
                <a:close/>
                <a:moveTo>
                  <a:pt x="14314" y="5531"/>
                </a:moveTo>
                <a:cubicBezTo>
                  <a:pt x="15225" y="5531"/>
                  <a:pt x="16011" y="6002"/>
                  <a:pt x="16242" y="6666"/>
                </a:cubicBezTo>
                <a:cubicBezTo>
                  <a:pt x="12368" y="6666"/>
                  <a:pt x="12371" y="6666"/>
                  <a:pt x="12371" y="6666"/>
                </a:cubicBezTo>
                <a:cubicBezTo>
                  <a:pt x="12616" y="6002"/>
                  <a:pt x="13390" y="5531"/>
                  <a:pt x="14314" y="5531"/>
                </a:cubicBezTo>
                <a:close/>
                <a:moveTo>
                  <a:pt x="1573" y="7515"/>
                </a:moveTo>
                <a:cubicBezTo>
                  <a:pt x="20444" y="7515"/>
                  <a:pt x="20454" y="7515"/>
                  <a:pt x="20453" y="7515"/>
                </a:cubicBezTo>
                <a:lnTo>
                  <a:pt x="13065" y="16033"/>
                </a:lnTo>
                <a:cubicBezTo>
                  <a:pt x="12997" y="16107"/>
                  <a:pt x="12972" y="16175"/>
                  <a:pt x="12972" y="16260"/>
                </a:cubicBezTo>
                <a:cubicBezTo>
                  <a:pt x="12972" y="19201"/>
                  <a:pt x="12972" y="19199"/>
                  <a:pt x="12972" y="19199"/>
                </a:cubicBezTo>
                <a:cubicBezTo>
                  <a:pt x="9057" y="20527"/>
                  <a:pt x="9054" y="20537"/>
                  <a:pt x="9054" y="20537"/>
                </a:cubicBezTo>
                <a:cubicBezTo>
                  <a:pt x="9054" y="16689"/>
                  <a:pt x="9054" y="16690"/>
                  <a:pt x="9054" y="16690"/>
                </a:cubicBezTo>
                <a:cubicBezTo>
                  <a:pt x="11026" y="16690"/>
                  <a:pt x="11029" y="16690"/>
                  <a:pt x="11029" y="16690"/>
                </a:cubicBezTo>
                <a:cubicBezTo>
                  <a:pt x="11328" y="16690"/>
                  <a:pt x="11569" y="16492"/>
                  <a:pt x="11569" y="16260"/>
                </a:cubicBezTo>
                <a:cubicBezTo>
                  <a:pt x="11569" y="16028"/>
                  <a:pt x="11328" y="15842"/>
                  <a:pt x="11029" y="15842"/>
                </a:cubicBezTo>
                <a:cubicBezTo>
                  <a:pt x="8799" y="15842"/>
                  <a:pt x="8792" y="15842"/>
                  <a:pt x="8792" y="15842"/>
                </a:cubicBezTo>
                <a:cubicBezTo>
                  <a:pt x="3327" y="9538"/>
                  <a:pt x="3332" y="9534"/>
                  <a:pt x="3332" y="9534"/>
                </a:cubicBezTo>
                <a:cubicBezTo>
                  <a:pt x="14317" y="9534"/>
                  <a:pt x="14314" y="9534"/>
                  <a:pt x="14314" y="9534"/>
                </a:cubicBezTo>
                <a:cubicBezTo>
                  <a:pt x="14613" y="9534"/>
                  <a:pt x="14854" y="9347"/>
                  <a:pt x="14854" y="9115"/>
                </a:cubicBezTo>
                <a:cubicBezTo>
                  <a:pt x="14854" y="8873"/>
                  <a:pt x="14613" y="8697"/>
                  <a:pt x="14314" y="8697"/>
                </a:cubicBezTo>
                <a:cubicBezTo>
                  <a:pt x="2595" y="8697"/>
                  <a:pt x="2591" y="8697"/>
                  <a:pt x="2591" y="8697"/>
                </a:cubicBezTo>
                <a:cubicBezTo>
                  <a:pt x="1572" y="7517"/>
                  <a:pt x="1573" y="7515"/>
                  <a:pt x="1573" y="7515"/>
                </a:cubicBezTo>
                <a:close/>
                <a:moveTo>
                  <a:pt x="16736" y="8697"/>
                </a:moveTo>
                <a:cubicBezTo>
                  <a:pt x="16583" y="8697"/>
                  <a:pt x="16446" y="8744"/>
                  <a:pt x="16335" y="8817"/>
                </a:cubicBezTo>
                <a:cubicBezTo>
                  <a:pt x="16238" y="8899"/>
                  <a:pt x="16181" y="9002"/>
                  <a:pt x="16181" y="9115"/>
                </a:cubicBezTo>
                <a:cubicBezTo>
                  <a:pt x="16181" y="9219"/>
                  <a:pt x="16238" y="9320"/>
                  <a:pt x="16335" y="9402"/>
                </a:cubicBezTo>
                <a:cubicBezTo>
                  <a:pt x="16446" y="9475"/>
                  <a:pt x="16583" y="9522"/>
                  <a:pt x="16736" y="9522"/>
                </a:cubicBezTo>
                <a:cubicBezTo>
                  <a:pt x="16875" y="9522"/>
                  <a:pt x="17011" y="9475"/>
                  <a:pt x="17122" y="9402"/>
                </a:cubicBezTo>
                <a:cubicBezTo>
                  <a:pt x="17219" y="9320"/>
                  <a:pt x="17291" y="9219"/>
                  <a:pt x="17291" y="9115"/>
                </a:cubicBezTo>
                <a:cubicBezTo>
                  <a:pt x="17291" y="9002"/>
                  <a:pt x="17219" y="8900"/>
                  <a:pt x="17122" y="8817"/>
                </a:cubicBezTo>
                <a:cubicBezTo>
                  <a:pt x="17011" y="8744"/>
                  <a:pt x="16875" y="8697"/>
                  <a:pt x="16736" y="8697"/>
                </a:cubicBezTo>
                <a:close/>
              </a:path>
            </a:pathLst>
          </a:custGeom>
          <a:solidFill>
            <a:srgbClr val="404040">
              <a:alpha val="79534"/>
            </a:srgbClr>
          </a:solidFill>
          <a:ln w="12700">
            <a:solidFill>
              <a:schemeClr val="tx2"/>
            </a:solidFill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Freeform 320"/>
          <p:cNvSpPr/>
          <p:nvPr/>
        </p:nvSpPr>
        <p:spPr>
          <a:xfrm>
            <a:off x="1118670" y="3111618"/>
            <a:ext cx="566143" cy="566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589" extrusionOk="0">
                <a:moveTo>
                  <a:pt x="16720" y="8"/>
                </a:moveTo>
                <a:cubicBezTo>
                  <a:pt x="16389" y="-11"/>
                  <a:pt x="16047" y="3"/>
                  <a:pt x="15706" y="53"/>
                </a:cubicBezTo>
                <a:cubicBezTo>
                  <a:pt x="14468" y="233"/>
                  <a:pt x="13351" y="871"/>
                  <a:pt x="12559" y="1838"/>
                </a:cubicBezTo>
                <a:cubicBezTo>
                  <a:pt x="11934" y="2647"/>
                  <a:pt x="10912" y="3000"/>
                  <a:pt x="9930" y="2753"/>
                </a:cubicBezTo>
                <a:cubicBezTo>
                  <a:pt x="9104" y="2528"/>
                  <a:pt x="8247" y="2459"/>
                  <a:pt x="7399" y="2571"/>
                </a:cubicBezTo>
                <a:cubicBezTo>
                  <a:pt x="4520" y="2965"/>
                  <a:pt x="2265" y="5225"/>
                  <a:pt x="1841" y="8114"/>
                </a:cubicBezTo>
                <a:cubicBezTo>
                  <a:pt x="1673" y="9396"/>
                  <a:pt x="1884" y="10711"/>
                  <a:pt x="2464" y="11880"/>
                </a:cubicBezTo>
                <a:cubicBezTo>
                  <a:pt x="1080" y="11902"/>
                  <a:pt x="-22" y="13034"/>
                  <a:pt x="0" y="14428"/>
                </a:cubicBezTo>
                <a:cubicBezTo>
                  <a:pt x="23" y="15676"/>
                  <a:pt x="944" y="16721"/>
                  <a:pt x="2171" y="16878"/>
                </a:cubicBezTo>
                <a:cubicBezTo>
                  <a:pt x="2550" y="20869"/>
                  <a:pt x="2554" y="20871"/>
                  <a:pt x="2554" y="20871"/>
                </a:cubicBezTo>
                <a:cubicBezTo>
                  <a:pt x="2554" y="21264"/>
                  <a:pt x="2877" y="21589"/>
                  <a:pt x="3268" y="21589"/>
                </a:cubicBezTo>
                <a:cubicBezTo>
                  <a:pt x="5354" y="21589"/>
                  <a:pt x="5356" y="21589"/>
                  <a:pt x="5356" y="21589"/>
                </a:cubicBezTo>
                <a:cubicBezTo>
                  <a:pt x="5568" y="21589"/>
                  <a:pt x="5770" y="21489"/>
                  <a:pt x="5904" y="21332"/>
                </a:cubicBezTo>
                <a:cubicBezTo>
                  <a:pt x="6038" y="21163"/>
                  <a:pt x="6099" y="20941"/>
                  <a:pt x="6054" y="20727"/>
                </a:cubicBezTo>
                <a:cubicBezTo>
                  <a:pt x="5095" y="16916"/>
                  <a:pt x="5100" y="16916"/>
                  <a:pt x="5100" y="16916"/>
                </a:cubicBezTo>
                <a:cubicBezTo>
                  <a:pt x="5279" y="16916"/>
                  <a:pt x="5273" y="16916"/>
                  <a:pt x="5273" y="16916"/>
                </a:cubicBezTo>
                <a:cubicBezTo>
                  <a:pt x="5675" y="16916"/>
                  <a:pt x="6069" y="16935"/>
                  <a:pt x="6460" y="16991"/>
                </a:cubicBezTo>
                <a:cubicBezTo>
                  <a:pt x="7743" y="19791"/>
                  <a:pt x="10523" y="21589"/>
                  <a:pt x="13581" y="21589"/>
                </a:cubicBezTo>
                <a:cubicBezTo>
                  <a:pt x="13815" y="21589"/>
                  <a:pt x="14060" y="21581"/>
                  <a:pt x="14294" y="21559"/>
                </a:cubicBezTo>
                <a:cubicBezTo>
                  <a:pt x="18088" y="21177"/>
                  <a:pt x="21065" y="18137"/>
                  <a:pt x="21400" y="14315"/>
                </a:cubicBezTo>
                <a:cubicBezTo>
                  <a:pt x="21545" y="12617"/>
                  <a:pt x="21132" y="10922"/>
                  <a:pt x="20228" y="9483"/>
                </a:cubicBezTo>
                <a:cubicBezTo>
                  <a:pt x="19982" y="9089"/>
                  <a:pt x="20013" y="8572"/>
                  <a:pt x="20303" y="8212"/>
                </a:cubicBezTo>
                <a:cubicBezTo>
                  <a:pt x="21196" y="7111"/>
                  <a:pt x="21578" y="5697"/>
                  <a:pt x="21377" y="4303"/>
                </a:cubicBezTo>
                <a:cubicBezTo>
                  <a:pt x="21026" y="1903"/>
                  <a:pt x="19037" y="140"/>
                  <a:pt x="16720" y="8"/>
                </a:cubicBezTo>
                <a:close/>
                <a:moveTo>
                  <a:pt x="16818" y="726"/>
                </a:moveTo>
                <a:cubicBezTo>
                  <a:pt x="17639" y="800"/>
                  <a:pt x="18445" y="1114"/>
                  <a:pt x="19131" y="1679"/>
                </a:cubicBezTo>
                <a:cubicBezTo>
                  <a:pt x="20972" y="3185"/>
                  <a:pt x="21242" y="5907"/>
                  <a:pt x="19747" y="7751"/>
                </a:cubicBezTo>
                <a:cubicBezTo>
                  <a:pt x="19267" y="8358"/>
                  <a:pt x="19214" y="9205"/>
                  <a:pt x="19627" y="9868"/>
                </a:cubicBezTo>
                <a:cubicBezTo>
                  <a:pt x="20442" y="11184"/>
                  <a:pt x="20820" y="12722"/>
                  <a:pt x="20686" y="14262"/>
                </a:cubicBezTo>
                <a:cubicBezTo>
                  <a:pt x="20374" y="18219"/>
                  <a:pt x="16938" y="21166"/>
                  <a:pt x="13010" y="20840"/>
                </a:cubicBezTo>
                <a:cubicBezTo>
                  <a:pt x="10622" y="20649"/>
                  <a:pt x="8488" y="19264"/>
                  <a:pt x="7339" y="17150"/>
                </a:cubicBezTo>
                <a:cubicBezTo>
                  <a:pt x="7595" y="17218"/>
                  <a:pt x="7852" y="17287"/>
                  <a:pt x="8097" y="17377"/>
                </a:cubicBezTo>
                <a:cubicBezTo>
                  <a:pt x="12025" y="18692"/>
                  <a:pt x="12026" y="18693"/>
                  <a:pt x="12026" y="18693"/>
                </a:cubicBezTo>
                <a:cubicBezTo>
                  <a:pt x="12059" y="18704"/>
                  <a:pt x="12105" y="18716"/>
                  <a:pt x="12138" y="18716"/>
                </a:cubicBezTo>
                <a:cubicBezTo>
                  <a:pt x="12339" y="18716"/>
                  <a:pt x="12499" y="18544"/>
                  <a:pt x="12499" y="18353"/>
                </a:cubicBezTo>
                <a:cubicBezTo>
                  <a:pt x="12499" y="16554"/>
                  <a:pt x="12499" y="16553"/>
                  <a:pt x="12499" y="16553"/>
                </a:cubicBezTo>
                <a:cubicBezTo>
                  <a:pt x="13291" y="16553"/>
                  <a:pt x="13926" y="15903"/>
                  <a:pt x="13926" y="15116"/>
                </a:cubicBezTo>
                <a:cubicBezTo>
                  <a:pt x="13926" y="13677"/>
                  <a:pt x="13926" y="13679"/>
                  <a:pt x="13926" y="13679"/>
                </a:cubicBezTo>
                <a:cubicBezTo>
                  <a:pt x="13926" y="12881"/>
                  <a:pt x="13291" y="12235"/>
                  <a:pt x="12499" y="12235"/>
                </a:cubicBezTo>
                <a:cubicBezTo>
                  <a:pt x="12499" y="10436"/>
                  <a:pt x="12499" y="10443"/>
                  <a:pt x="12499" y="10443"/>
                </a:cubicBezTo>
                <a:cubicBezTo>
                  <a:pt x="12499" y="10241"/>
                  <a:pt x="12339" y="10080"/>
                  <a:pt x="12138" y="10080"/>
                </a:cubicBezTo>
                <a:cubicBezTo>
                  <a:pt x="12105" y="10080"/>
                  <a:pt x="12059" y="10076"/>
                  <a:pt x="12026" y="10088"/>
                </a:cubicBezTo>
                <a:cubicBezTo>
                  <a:pt x="8098" y="11414"/>
                  <a:pt x="8097" y="11418"/>
                  <a:pt x="8097" y="11418"/>
                </a:cubicBezTo>
                <a:cubicBezTo>
                  <a:pt x="7194" y="11722"/>
                  <a:pt x="6233" y="11880"/>
                  <a:pt x="5273" y="11880"/>
                </a:cubicBezTo>
                <a:cubicBezTo>
                  <a:pt x="3265" y="11880"/>
                  <a:pt x="3268" y="11880"/>
                  <a:pt x="3268" y="11880"/>
                </a:cubicBezTo>
                <a:cubicBezTo>
                  <a:pt x="2632" y="10767"/>
                  <a:pt x="2376" y="9475"/>
                  <a:pt x="2554" y="8205"/>
                </a:cubicBezTo>
                <a:cubicBezTo>
                  <a:pt x="2989" y="5057"/>
                  <a:pt x="5867" y="2862"/>
                  <a:pt x="8991" y="3290"/>
                </a:cubicBezTo>
                <a:cubicBezTo>
                  <a:pt x="9237" y="3323"/>
                  <a:pt x="9497" y="3381"/>
                  <a:pt x="9742" y="3448"/>
                </a:cubicBezTo>
                <a:cubicBezTo>
                  <a:pt x="10992" y="3774"/>
                  <a:pt x="12315" y="3322"/>
                  <a:pt x="13107" y="2299"/>
                </a:cubicBezTo>
                <a:cubicBezTo>
                  <a:pt x="14042" y="1147"/>
                  <a:pt x="15449" y="603"/>
                  <a:pt x="16818" y="726"/>
                </a:cubicBezTo>
                <a:close/>
                <a:moveTo>
                  <a:pt x="8578" y="1097"/>
                </a:moveTo>
                <a:cubicBezTo>
                  <a:pt x="3512" y="1097"/>
                  <a:pt x="368" y="4396"/>
                  <a:pt x="368" y="9717"/>
                </a:cubicBezTo>
                <a:cubicBezTo>
                  <a:pt x="1083" y="9717"/>
                  <a:pt x="1082" y="9717"/>
                  <a:pt x="1082" y="9717"/>
                </a:cubicBezTo>
                <a:cubicBezTo>
                  <a:pt x="1082" y="4834"/>
                  <a:pt x="3958" y="1815"/>
                  <a:pt x="8578" y="1815"/>
                </a:cubicBezTo>
                <a:cubicBezTo>
                  <a:pt x="8578" y="1097"/>
                  <a:pt x="8578" y="1097"/>
                  <a:pt x="8578" y="1097"/>
                </a:cubicBezTo>
                <a:close/>
                <a:moveTo>
                  <a:pt x="16420" y="1800"/>
                </a:moveTo>
                <a:cubicBezTo>
                  <a:pt x="14647" y="1800"/>
                  <a:pt x="13213" y="3240"/>
                  <a:pt x="13213" y="5036"/>
                </a:cubicBezTo>
                <a:cubicBezTo>
                  <a:pt x="13213" y="6821"/>
                  <a:pt x="14647" y="8254"/>
                  <a:pt x="16420" y="8265"/>
                </a:cubicBezTo>
                <a:cubicBezTo>
                  <a:pt x="18193" y="8265"/>
                  <a:pt x="19635" y="6821"/>
                  <a:pt x="19635" y="5036"/>
                </a:cubicBezTo>
                <a:cubicBezTo>
                  <a:pt x="19635" y="3240"/>
                  <a:pt x="18193" y="1800"/>
                  <a:pt x="16420" y="1800"/>
                </a:cubicBezTo>
                <a:close/>
                <a:moveTo>
                  <a:pt x="16420" y="2518"/>
                </a:moveTo>
                <a:cubicBezTo>
                  <a:pt x="17802" y="2518"/>
                  <a:pt x="18921" y="3644"/>
                  <a:pt x="18921" y="5036"/>
                </a:cubicBezTo>
                <a:cubicBezTo>
                  <a:pt x="18921" y="6417"/>
                  <a:pt x="17802" y="7547"/>
                  <a:pt x="16420" y="7547"/>
                </a:cubicBezTo>
                <a:cubicBezTo>
                  <a:pt x="15037" y="7547"/>
                  <a:pt x="13926" y="6417"/>
                  <a:pt x="13926" y="5036"/>
                </a:cubicBezTo>
                <a:cubicBezTo>
                  <a:pt x="13926" y="3645"/>
                  <a:pt x="15048" y="2518"/>
                  <a:pt x="16420" y="2518"/>
                </a:cubicBezTo>
                <a:close/>
                <a:moveTo>
                  <a:pt x="15639" y="3267"/>
                </a:moveTo>
                <a:cubicBezTo>
                  <a:pt x="15549" y="3285"/>
                  <a:pt x="15471" y="3342"/>
                  <a:pt x="15421" y="3426"/>
                </a:cubicBezTo>
                <a:cubicBezTo>
                  <a:pt x="15376" y="3482"/>
                  <a:pt x="15353" y="3552"/>
                  <a:pt x="15353" y="3630"/>
                </a:cubicBezTo>
                <a:cubicBezTo>
                  <a:pt x="15353" y="6492"/>
                  <a:pt x="15353" y="6488"/>
                  <a:pt x="15353" y="6488"/>
                </a:cubicBezTo>
                <a:cubicBezTo>
                  <a:pt x="15353" y="6611"/>
                  <a:pt x="15429" y="6731"/>
                  <a:pt x="15541" y="6798"/>
                </a:cubicBezTo>
                <a:cubicBezTo>
                  <a:pt x="15664" y="6854"/>
                  <a:pt x="15797" y="6854"/>
                  <a:pt x="15909" y="6776"/>
                </a:cubicBezTo>
                <a:cubicBezTo>
                  <a:pt x="18057" y="5345"/>
                  <a:pt x="18057" y="5346"/>
                  <a:pt x="18057" y="5346"/>
                </a:cubicBezTo>
                <a:cubicBezTo>
                  <a:pt x="18225" y="5235"/>
                  <a:pt x="18267" y="5023"/>
                  <a:pt x="18155" y="4855"/>
                </a:cubicBezTo>
                <a:cubicBezTo>
                  <a:pt x="18121" y="4810"/>
                  <a:pt x="18091" y="4779"/>
                  <a:pt x="18057" y="4757"/>
                </a:cubicBezTo>
                <a:cubicBezTo>
                  <a:pt x="15910" y="3326"/>
                  <a:pt x="15909" y="3327"/>
                  <a:pt x="15909" y="3327"/>
                </a:cubicBezTo>
                <a:cubicBezTo>
                  <a:pt x="15825" y="3272"/>
                  <a:pt x="15728" y="3249"/>
                  <a:pt x="15639" y="3267"/>
                </a:cubicBezTo>
                <a:close/>
                <a:moveTo>
                  <a:pt x="7512" y="3955"/>
                </a:moveTo>
                <a:cubicBezTo>
                  <a:pt x="6921" y="3955"/>
                  <a:pt x="6445" y="4446"/>
                  <a:pt x="6445" y="5044"/>
                </a:cubicBezTo>
                <a:cubicBezTo>
                  <a:pt x="6445" y="6127"/>
                  <a:pt x="6445" y="6125"/>
                  <a:pt x="6445" y="6125"/>
                </a:cubicBezTo>
                <a:cubicBezTo>
                  <a:pt x="6445" y="6317"/>
                  <a:pt x="6285" y="6481"/>
                  <a:pt x="6084" y="6481"/>
                </a:cubicBezTo>
                <a:cubicBezTo>
                  <a:pt x="6084" y="6278"/>
                  <a:pt x="5932" y="6125"/>
                  <a:pt x="5731" y="6125"/>
                </a:cubicBezTo>
                <a:cubicBezTo>
                  <a:pt x="4304" y="6125"/>
                  <a:pt x="4304" y="6125"/>
                  <a:pt x="4304" y="6125"/>
                </a:cubicBezTo>
                <a:cubicBezTo>
                  <a:pt x="4115" y="6125"/>
                  <a:pt x="3944" y="6278"/>
                  <a:pt x="3944" y="6481"/>
                </a:cubicBezTo>
                <a:cubicBezTo>
                  <a:pt x="3944" y="10451"/>
                  <a:pt x="3944" y="10451"/>
                  <a:pt x="3944" y="10451"/>
                </a:cubicBezTo>
                <a:cubicBezTo>
                  <a:pt x="3944" y="10642"/>
                  <a:pt x="4115" y="10814"/>
                  <a:pt x="4304" y="10814"/>
                </a:cubicBezTo>
                <a:cubicBezTo>
                  <a:pt x="5731" y="10814"/>
                  <a:pt x="5731" y="10814"/>
                  <a:pt x="5731" y="10814"/>
                </a:cubicBezTo>
                <a:cubicBezTo>
                  <a:pt x="5932" y="10814"/>
                  <a:pt x="6084" y="10642"/>
                  <a:pt x="6084" y="10451"/>
                </a:cubicBezTo>
                <a:cubicBezTo>
                  <a:pt x="9296" y="10451"/>
                  <a:pt x="9299" y="10451"/>
                  <a:pt x="9299" y="10451"/>
                </a:cubicBezTo>
                <a:cubicBezTo>
                  <a:pt x="9890" y="10451"/>
                  <a:pt x="10366" y="9967"/>
                  <a:pt x="10366" y="9369"/>
                </a:cubicBezTo>
                <a:cubicBezTo>
                  <a:pt x="10366" y="7565"/>
                  <a:pt x="10366" y="7570"/>
                  <a:pt x="10366" y="7570"/>
                </a:cubicBezTo>
                <a:cubicBezTo>
                  <a:pt x="10366" y="6972"/>
                  <a:pt x="9890" y="6481"/>
                  <a:pt x="9299" y="6481"/>
                </a:cubicBezTo>
                <a:cubicBezTo>
                  <a:pt x="8942" y="6481"/>
                  <a:pt x="8939" y="6481"/>
                  <a:pt x="8939" y="6481"/>
                </a:cubicBezTo>
                <a:cubicBezTo>
                  <a:pt x="8749" y="6481"/>
                  <a:pt x="8586" y="6317"/>
                  <a:pt x="8586" y="6125"/>
                </a:cubicBezTo>
                <a:cubicBezTo>
                  <a:pt x="8586" y="5043"/>
                  <a:pt x="8586" y="5044"/>
                  <a:pt x="8586" y="5044"/>
                </a:cubicBezTo>
                <a:cubicBezTo>
                  <a:pt x="8586" y="4446"/>
                  <a:pt x="8102" y="3955"/>
                  <a:pt x="7512" y="3955"/>
                </a:cubicBezTo>
                <a:close/>
                <a:moveTo>
                  <a:pt x="16067" y="4288"/>
                </a:moveTo>
                <a:cubicBezTo>
                  <a:pt x="17219" y="5059"/>
                  <a:pt x="17216" y="5059"/>
                  <a:pt x="17216" y="5059"/>
                </a:cubicBezTo>
                <a:cubicBezTo>
                  <a:pt x="16064" y="5819"/>
                  <a:pt x="16067" y="5815"/>
                  <a:pt x="16067" y="5815"/>
                </a:cubicBezTo>
                <a:lnTo>
                  <a:pt x="16067" y="4288"/>
                </a:lnTo>
                <a:close/>
                <a:moveTo>
                  <a:pt x="7512" y="4681"/>
                </a:moveTo>
                <a:cubicBezTo>
                  <a:pt x="7712" y="4681"/>
                  <a:pt x="7872" y="4841"/>
                  <a:pt x="7872" y="5044"/>
                </a:cubicBezTo>
                <a:cubicBezTo>
                  <a:pt x="7872" y="6127"/>
                  <a:pt x="7872" y="6125"/>
                  <a:pt x="7872" y="6125"/>
                </a:cubicBezTo>
                <a:cubicBezTo>
                  <a:pt x="7872" y="6723"/>
                  <a:pt x="8348" y="7207"/>
                  <a:pt x="8939" y="7207"/>
                </a:cubicBezTo>
                <a:cubicBezTo>
                  <a:pt x="9295" y="7207"/>
                  <a:pt x="9299" y="7207"/>
                  <a:pt x="9299" y="7207"/>
                </a:cubicBezTo>
                <a:cubicBezTo>
                  <a:pt x="9500" y="7207"/>
                  <a:pt x="9652" y="7367"/>
                  <a:pt x="9652" y="7570"/>
                </a:cubicBezTo>
                <a:cubicBezTo>
                  <a:pt x="9652" y="9374"/>
                  <a:pt x="9652" y="9369"/>
                  <a:pt x="9652" y="9369"/>
                </a:cubicBezTo>
                <a:cubicBezTo>
                  <a:pt x="9652" y="9561"/>
                  <a:pt x="9500" y="9732"/>
                  <a:pt x="9299" y="9732"/>
                </a:cubicBezTo>
                <a:cubicBezTo>
                  <a:pt x="6088" y="9732"/>
                  <a:pt x="6084" y="9732"/>
                  <a:pt x="6084" y="9732"/>
                </a:cubicBezTo>
                <a:cubicBezTo>
                  <a:pt x="6084" y="7206"/>
                  <a:pt x="6084" y="7207"/>
                  <a:pt x="6084" y="7207"/>
                </a:cubicBezTo>
                <a:cubicBezTo>
                  <a:pt x="6675" y="7207"/>
                  <a:pt x="7159" y="6723"/>
                  <a:pt x="7158" y="6125"/>
                </a:cubicBezTo>
                <a:cubicBezTo>
                  <a:pt x="7158" y="5043"/>
                  <a:pt x="7158" y="5044"/>
                  <a:pt x="7158" y="5044"/>
                </a:cubicBezTo>
                <a:cubicBezTo>
                  <a:pt x="7158" y="4841"/>
                  <a:pt x="7322" y="4681"/>
                  <a:pt x="7512" y="4681"/>
                </a:cubicBezTo>
                <a:close/>
                <a:moveTo>
                  <a:pt x="4657" y="6844"/>
                </a:moveTo>
                <a:cubicBezTo>
                  <a:pt x="5371" y="6844"/>
                  <a:pt x="5371" y="6844"/>
                  <a:pt x="5371" y="6844"/>
                </a:cubicBezTo>
                <a:cubicBezTo>
                  <a:pt x="5371" y="10092"/>
                  <a:pt x="5371" y="10095"/>
                  <a:pt x="5371" y="10095"/>
                </a:cubicBezTo>
                <a:cubicBezTo>
                  <a:pt x="4657" y="10095"/>
                  <a:pt x="4657" y="10095"/>
                  <a:pt x="4657" y="10095"/>
                </a:cubicBezTo>
                <a:lnTo>
                  <a:pt x="4657" y="6844"/>
                </a:lnTo>
                <a:close/>
                <a:moveTo>
                  <a:pt x="13949" y="9641"/>
                </a:moveTo>
                <a:lnTo>
                  <a:pt x="13558" y="11086"/>
                </a:lnTo>
                <a:lnTo>
                  <a:pt x="14264" y="11245"/>
                </a:lnTo>
                <a:lnTo>
                  <a:pt x="14610" y="9793"/>
                </a:lnTo>
                <a:lnTo>
                  <a:pt x="13949" y="9641"/>
                </a:lnTo>
                <a:close/>
                <a:moveTo>
                  <a:pt x="15894" y="10851"/>
                </a:moveTo>
                <a:lnTo>
                  <a:pt x="14497" y="11562"/>
                </a:lnTo>
                <a:lnTo>
                  <a:pt x="14805" y="12190"/>
                </a:lnTo>
                <a:lnTo>
                  <a:pt x="16247" y="11479"/>
                </a:lnTo>
                <a:lnTo>
                  <a:pt x="15894" y="10851"/>
                </a:lnTo>
                <a:close/>
                <a:moveTo>
                  <a:pt x="11778" y="10935"/>
                </a:moveTo>
                <a:cubicBezTo>
                  <a:pt x="11778" y="17848"/>
                  <a:pt x="11778" y="17846"/>
                  <a:pt x="11778" y="17846"/>
                </a:cubicBezTo>
                <a:cubicBezTo>
                  <a:pt x="10707" y="17486"/>
                  <a:pt x="10711" y="17491"/>
                  <a:pt x="10711" y="17491"/>
                </a:cubicBezTo>
                <a:cubicBezTo>
                  <a:pt x="10711" y="11296"/>
                  <a:pt x="10711" y="11298"/>
                  <a:pt x="10711" y="11298"/>
                </a:cubicBezTo>
                <a:lnTo>
                  <a:pt x="11778" y="10935"/>
                </a:lnTo>
                <a:close/>
                <a:moveTo>
                  <a:pt x="9998" y="11532"/>
                </a:moveTo>
                <a:cubicBezTo>
                  <a:pt x="9998" y="17254"/>
                  <a:pt x="9998" y="17249"/>
                  <a:pt x="9998" y="17249"/>
                </a:cubicBezTo>
                <a:cubicBezTo>
                  <a:pt x="8324" y="16686"/>
                  <a:pt x="8323" y="16689"/>
                  <a:pt x="8323" y="16689"/>
                </a:cubicBezTo>
                <a:cubicBezTo>
                  <a:pt x="7341" y="16363"/>
                  <a:pt x="6311" y="16197"/>
                  <a:pt x="5273" y="16197"/>
                </a:cubicBezTo>
                <a:lnTo>
                  <a:pt x="4282" y="16197"/>
                </a:lnTo>
                <a:cubicBezTo>
                  <a:pt x="4282" y="12600"/>
                  <a:pt x="4282" y="12598"/>
                  <a:pt x="4282" y="12598"/>
                </a:cubicBezTo>
                <a:cubicBezTo>
                  <a:pt x="5275" y="12598"/>
                  <a:pt x="5273" y="12598"/>
                  <a:pt x="5273" y="12598"/>
                </a:cubicBezTo>
                <a:cubicBezTo>
                  <a:pt x="6311" y="12598"/>
                  <a:pt x="7341" y="12429"/>
                  <a:pt x="8323" y="12091"/>
                </a:cubicBezTo>
                <a:cubicBezTo>
                  <a:pt x="9997" y="11529"/>
                  <a:pt x="9998" y="11532"/>
                  <a:pt x="9998" y="11532"/>
                </a:cubicBezTo>
                <a:close/>
                <a:moveTo>
                  <a:pt x="2855" y="12598"/>
                </a:moveTo>
                <a:cubicBezTo>
                  <a:pt x="3569" y="12598"/>
                  <a:pt x="3568" y="12598"/>
                  <a:pt x="3568" y="12598"/>
                </a:cubicBezTo>
                <a:cubicBezTo>
                  <a:pt x="3568" y="16196"/>
                  <a:pt x="3568" y="16198"/>
                  <a:pt x="3568" y="16197"/>
                </a:cubicBezTo>
                <a:cubicBezTo>
                  <a:pt x="2854" y="16197"/>
                  <a:pt x="2855" y="16197"/>
                  <a:pt x="2855" y="16197"/>
                </a:cubicBezTo>
                <a:lnTo>
                  <a:pt x="2855" y="12598"/>
                </a:lnTo>
                <a:close/>
                <a:moveTo>
                  <a:pt x="16690" y="12613"/>
                </a:moveTo>
                <a:cubicBezTo>
                  <a:pt x="16450" y="12637"/>
                  <a:pt x="16216" y="12738"/>
                  <a:pt x="16037" y="12923"/>
                </a:cubicBezTo>
                <a:cubicBezTo>
                  <a:pt x="15880" y="13069"/>
                  <a:pt x="15879" y="13075"/>
                  <a:pt x="15879" y="13075"/>
                </a:cubicBezTo>
                <a:cubicBezTo>
                  <a:pt x="15465" y="13501"/>
                  <a:pt x="15465" y="14168"/>
                  <a:pt x="15879" y="14594"/>
                </a:cubicBezTo>
                <a:cubicBezTo>
                  <a:pt x="17524" y="16243"/>
                  <a:pt x="17524" y="16243"/>
                  <a:pt x="17524" y="16243"/>
                </a:cubicBezTo>
                <a:cubicBezTo>
                  <a:pt x="17669" y="16377"/>
                  <a:pt x="17893" y="16377"/>
                  <a:pt x="18027" y="16243"/>
                </a:cubicBezTo>
                <a:cubicBezTo>
                  <a:pt x="19672" y="14595"/>
                  <a:pt x="19672" y="14594"/>
                  <a:pt x="19672" y="14594"/>
                </a:cubicBezTo>
                <a:cubicBezTo>
                  <a:pt x="20097" y="14168"/>
                  <a:pt x="20097" y="13501"/>
                  <a:pt x="19672" y="13075"/>
                </a:cubicBezTo>
                <a:cubicBezTo>
                  <a:pt x="19516" y="12929"/>
                  <a:pt x="19514" y="12923"/>
                  <a:pt x="19514" y="12923"/>
                </a:cubicBezTo>
                <a:cubicBezTo>
                  <a:pt x="19156" y="12553"/>
                  <a:pt x="18588" y="12503"/>
                  <a:pt x="18162" y="12795"/>
                </a:cubicBezTo>
                <a:cubicBezTo>
                  <a:pt x="17782" y="13053"/>
                  <a:pt x="17787" y="13052"/>
                  <a:pt x="17787" y="13052"/>
                </a:cubicBezTo>
                <a:cubicBezTo>
                  <a:pt x="17395" y="12794"/>
                  <a:pt x="17389" y="12795"/>
                  <a:pt x="17389" y="12795"/>
                </a:cubicBezTo>
                <a:cubicBezTo>
                  <a:pt x="17176" y="12649"/>
                  <a:pt x="16931" y="12589"/>
                  <a:pt x="16690" y="12613"/>
                </a:cubicBezTo>
                <a:close/>
                <a:moveTo>
                  <a:pt x="2141" y="12628"/>
                </a:moveTo>
                <a:cubicBezTo>
                  <a:pt x="2141" y="16147"/>
                  <a:pt x="2141" y="16152"/>
                  <a:pt x="2141" y="16152"/>
                </a:cubicBezTo>
                <a:cubicBezTo>
                  <a:pt x="1181" y="15961"/>
                  <a:pt x="554" y="15002"/>
                  <a:pt x="744" y="14035"/>
                </a:cubicBezTo>
                <a:cubicBezTo>
                  <a:pt x="889" y="13327"/>
                  <a:pt x="1438" y="12775"/>
                  <a:pt x="2141" y="12628"/>
                </a:cubicBezTo>
                <a:close/>
                <a:moveTo>
                  <a:pt x="12499" y="12961"/>
                </a:moveTo>
                <a:cubicBezTo>
                  <a:pt x="12901" y="12961"/>
                  <a:pt x="13213" y="13275"/>
                  <a:pt x="13213" y="13679"/>
                </a:cubicBezTo>
                <a:cubicBezTo>
                  <a:pt x="13213" y="15118"/>
                  <a:pt x="13213" y="15116"/>
                  <a:pt x="13213" y="15116"/>
                </a:cubicBezTo>
                <a:cubicBezTo>
                  <a:pt x="13213" y="15510"/>
                  <a:pt x="12901" y="15835"/>
                  <a:pt x="12499" y="15835"/>
                </a:cubicBezTo>
                <a:lnTo>
                  <a:pt x="12499" y="12961"/>
                </a:lnTo>
                <a:close/>
                <a:moveTo>
                  <a:pt x="4995" y="13286"/>
                </a:moveTo>
                <a:lnTo>
                  <a:pt x="4995" y="14065"/>
                </a:lnTo>
                <a:lnTo>
                  <a:pt x="6437" y="14065"/>
                </a:lnTo>
                <a:lnTo>
                  <a:pt x="6437" y="13286"/>
                </a:lnTo>
                <a:lnTo>
                  <a:pt x="4995" y="13286"/>
                </a:lnTo>
                <a:close/>
                <a:moveTo>
                  <a:pt x="16765" y="13324"/>
                </a:moveTo>
                <a:cubicBezTo>
                  <a:pt x="16846" y="13316"/>
                  <a:pt x="16925" y="13334"/>
                  <a:pt x="16998" y="13385"/>
                </a:cubicBezTo>
                <a:cubicBezTo>
                  <a:pt x="17580" y="13777"/>
                  <a:pt x="17584" y="13778"/>
                  <a:pt x="17584" y="13778"/>
                </a:cubicBezTo>
                <a:cubicBezTo>
                  <a:pt x="17707" y="13856"/>
                  <a:pt x="17863" y="13856"/>
                  <a:pt x="17975" y="13778"/>
                </a:cubicBezTo>
                <a:cubicBezTo>
                  <a:pt x="18568" y="13385"/>
                  <a:pt x="18568" y="13385"/>
                  <a:pt x="18568" y="13385"/>
                </a:cubicBezTo>
                <a:cubicBezTo>
                  <a:pt x="18713" y="13284"/>
                  <a:pt x="18888" y="13307"/>
                  <a:pt x="19011" y="13430"/>
                </a:cubicBezTo>
                <a:cubicBezTo>
                  <a:pt x="19168" y="13576"/>
                  <a:pt x="19169" y="13574"/>
                  <a:pt x="19169" y="13574"/>
                </a:cubicBezTo>
                <a:cubicBezTo>
                  <a:pt x="19303" y="13719"/>
                  <a:pt x="19303" y="13950"/>
                  <a:pt x="19169" y="14095"/>
                </a:cubicBezTo>
                <a:cubicBezTo>
                  <a:pt x="17782" y="15486"/>
                  <a:pt x="17787" y="15479"/>
                  <a:pt x="17787" y="15479"/>
                </a:cubicBezTo>
                <a:cubicBezTo>
                  <a:pt x="16399" y="14089"/>
                  <a:pt x="16397" y="14095"/>
                  <a:pt x="16397" y="14095"/>
                </a:cubicBezTo>
                <a:cubicBezTo>
                  <a:pt x="16252" y="13950"/>
                  <a:pt x="16252" y="13723"/>
                  <a:pt x="16397" y="13589"/>
                </a:cubicBezTo>
                <a:cubicBezTo>
                  <a:pt x="16543" y="13432"/>
                  <a:pt x="16540" y="13430"/>
                  <a:pt x="16540" y="13430"/>
                </a:cubicBezTo>
                <a:cubicBezTo>
                  <a:pt x="16602" y="13368"/>
                  <a:pt x="16684" y="13332"/>
                  <a:pt x="16765" y="13324"/>
                </a:cubicBezTo>
                <a:close/>
                <a:moveTo>
                  <a:pt x="4995" y="14738"/>
                </a:moveTo>
                <a:lnTo>
                  <a:pt x="4995" y="15509"/>
                </a:lnTo>
                <a:lnTo>
                  <a:pt x="6437" y="15509"/>
                </a:lnTo>
                <a:lnTo>
                  <a:pt x="6437" y="14738"/>
                </a:lnTo>
                <a:lnTo>
                  <a:pt x="4995" y="14738"/>
                </a:lnTo>
                <a:close/>
                <a:moveTo>
                  <a:pt x="2885" y="16916"/>
                </a:moveTo>
                <a:cubicBezTo>
                  <a:pt x="4358" y="16916"/>
                  <a:pt x="4364" y="16916"/>
                  <a:pt x="4364" y="16916"/>
                </a:cubicBezTo>
                <a:lnTo>
                  <a:pt x="5356" y="20871"/>
                </a:lnTo>
                <a:cubicBezTo>
                  <a:pt x="3269" y="20826"/>
                  <a:pt x="3268" y="20825"/>
                  <a:pt x="3268" y="20825"/>
                </a:cubicBezTo>
                <a:cubicBezTo>
                  <a:pt x="2888" y="16913"/>
                  <a:pt x="2885" y="16916"/>
                  <a:pt x="2885" y="16916"/>
                </a:cubicBezTo>
                <a:close/>
                <a:moveTo>
                  <a:pt x="14805" y="16931"/>
                </a:moveTo>
                <a:lnTo>
                  <a:pt x="14497" y="17596"/>
                </a:lnTo>
                <a:lnTo>
                  <a:pt x="15894" y="18300"/>
                </a:lnTo>
                <a:lnTo>
                  <a:pt x="16247" y="17672"/>
                </a:lnTo>
                <a:lnTo>
                  <a:pt x="14805" y="16931"/>
                </a:lnTo>
                <a:close/>
                <a:moveTo>
                  <a:pt x="14264" y="17906"/>
                </a:moveTo>
                <a:lnTo>
                  <a:pt x="13558" y="18065"/>
                </a:lnTo>
                <a:lnTo>
                  <a:pt x="13949" y="19517"/>
                </a:lnTo>
                <a:lnTo>
                  <a:pt x="14610" y="19320"/>
                </a:lnTo>
                <a:lnTo>
                  <a:pt x="14264" y="17906"/>
                </a:lnTo>
                <a:close/>
              </a:path>
            </a:pathLst>
          </a:custGeom>
          <a:solidFill>
            <a:srgbClr val="404040">
              <a:alpha val="79534"/>
            </a:srgbClr>
          </a:solidFill>
          <a:ln w="12700">
            <a:solidFill>
              <a:schemeClr val="tx1"/>
            </a:solidFill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Freeform 21"/>
          <p:cNvSpPr/>
          <p:nvPr/>
        </p:nvSpPr>
        <p:spPr>
          <a:xfrm>
            <a:off x="1169491" y="4954468"/>
            <a:ext cx="657622" cy="657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38" y="0"/>
                </a:moveTo>
                <a:lnTo>
                  <a:pt x="15838" y="1082"/>
                </a:lnTo>
                <a:lnTo>
                  <a:pt x="16575" y="1082"/>
                </a:lnTo>
                <a:lnTo>
                  <a:pt x="16575" y="0"/>
                </a:lnTo>
                <a:lnTo>
                  <a:pt x="15838" y="0"/>
                </a:lnTo>
                <a:close/>
                <a:moveTo>
                  <a:pt x="12658" y="1343"/>
                </a:moveTo>
                <a:lnTo>
                  <a:pt x="12130" y="1845"/>
                </a:lnTo>
                <a:lnTo>
                  <a:pt x="12918" y="2601"/>
                </a:lnTo>
                <a:lnTo>
                  <a:pt x="13414" y="2105"/>
                </a:lnTo>
                <a:lnTo>
                  <a:pt x="12658" y="1343"/>
                </a:lnTo>
                <a:close/>
                <a:moveTo>
                  <a:pt x="19788" y="1343"/>
                </a:moveTo>
                <a:lnTo>
                  <a:pt x="19025" y="2105"/>
                </a:lnTo>
                <a:lnTo>
                  <a:pt x="19521" y="2601"/>
                </a:lnTo>
                <a:lnTo>
                  <a:pt x="20283" y="1845"/>
                </a:lnTo>
                <a:lnTo>
                  <a:pt x="19788" y="1343"/>
                </a:lnTo>
                <a:close/>
                <a:moveTo>
                  <a:pt x="16216" y="1812"/>
                </a:moveTo>
                <a:cubicBezTo>
                  <a:pt x="14242" y="1812"/>
                  <a:pt x="12625" y="3577"/>
                  <a:pt x="12625" y="5768"/>
                </a:cubicBezTo>
                <a:cubicBezTo>
                  <a:pt x="12625" y="6622"/>
                  <a:pt x="12886" y="7466"/>
                  <a:pt x="13368" y="8173"/>
                </a:cubicBezTo>
                <a:cubicBezTo>
                  <a:pt x="13749" y="8847"/>
                  <a:pt x="13972" y="9601"/>
                  <a:pt x="14039" y="10376"/>
                </a:cubicBezTo>
                <a:cubicBezTo>
                  <a:pt x="13613" y="10781"/>
                  <a:pt x="13595" y="11444"/>
                  <a:pt x="13987" y="11882"/>
                </a:cubicBezTo>
                <a:cubicBezTo>
                  <a:pt x="13583" y="12320"/>
                  <a:pt x="13615" y="12990"/>
                  <a:pt x="14052" y="13394"/>
                </a:cubicBezTo>
                <a:cubicBezTo>
                  <a:pt x="14254" y="13574"/>
                  <a:pt x="14513" y="13674"/>
                  <a:pt x="14782" y="13674"/>
                </a:cubicBezTo>
                <a:cubicBezTo>
                  <a:pt x="17653" y="13674"/>
                  <a:pt x="17650" y="13674"/>
                  <a:pt x="17650" y="13674"/>
                </a:cubicBezTo>
                <a:cubicBezTo>
                  <a:pt x="18245" y="13674"/>
                  <a:pt x="18726" y="13194"/>
                  <a:pt x="18726" y="12599"/>
                </a:cubicBezTo>
                <a:cubicBezTo>
                  <a:pt x="18726" y="12329"/>
                  <a:pt x="18625" y="12073"/>
                  <a:pt x="18445" y="11882"/>
                </a:cubicBezTo>
                <a:cubicBezTo>
                  <a:pt x="18838" y="11444"/>
                  <a:pt x="18819" y="10781"/>
                  <a:pt x="18393" y="10376"/>
                </a:cubicBezTo>
                <a:cubicBezTo>
                  <a:pt x="18461" y="9601"/>
                  <a:pt x="18683" y="8847"/>
                  <a:pt x="19065" y="8173"/>
                </a:cubicBezTo>
                <a:cubicBezTo>
                  <a:pt x="19547" y="7465"/>
                  <a:pt x="19819" y="6622"/>
                  <a:pt x="19808" y="5768"/>
                </a:cubicBezTo>
                <a:cubicBezTo>
                  <a:pt x="19808" y="3577"/>
                  <a:pt x="18190" y="1812"/>
                  <a:pt x="16216" y="1812"/>
                </a:cubicBezTo>
                <a:close/>
                <a:moveTo>
                  <a:pt x="16216" y="2529"/>
                </a:moveTo>
                <a:cubicBezTo>
                  <a:pt x="17798" y="2529"/>
                  <a:pt x="19084" y="3982"/>
                  <a:pt x="19084" y="5768"/>
                </a:cubicBezTo>
                <a:cubicBezTo>
                  <a:pt x="19084" y="6476"/>
                  <a:pt x="18875" y="7172"/>
                  <a:pt x="18471" y="7756"/>
                </a:cubicBezTo>
                <a:cubicBezTo>
                  <a:pt x="18056" y="8475"/>
                  <a:pt x="17799" y="9263"/>
                  <a:pt x="17709" y="10083"/>
                </a:cubicBezTo>
                <a:cubicBezTo>
                  <a:pt x="17686" y="10083"/>
                  <a:pt x="17673" y="10083"/>
                  <a:pt x="17650" y="10083"/>
                </a:cubicBezTo>
                <a:cubicBezTo>
                  <a:pt x="14779" y="10083"/>
                  <a:pt x="14782" y="10083"/>
                  <a:pt x="14782" y="10083"/>
                </a:cubicBezTo>
                <a:cubicBezTo>
                  <a:pt x="14760" y="10083"/>
                  <a:pt x="14746" y="10083"/>
                  <a:pt x="14724" y="10083"/>
                </a:cubicBezTo>
                <a:cubicBezTo>
                  <a:pt x="14634" y="9263"/>
                  <a:pt x="14376" y="8475"/>
                  <a:pt x="13961" y="7756"/>
                </a:cubicBezTo>
                <a:cubicBezTo>
                  <a:pt x="13557" y="7172"/>
                  <a:pt x="13342" y="6476"/>
                  <a:pt x="13342" y="5768"/>
                </a:cubicBezTo>
                <a:cubicBezTo>
                  <a:pt x="13342" y="3982"/>
                  <a:pt x="14635" y="2529"/>
                  <a:pt x="16216" y="2529"/>
                </a:cubicBezTo>
                <a:close/>
                <a:moveTo>
                  <a:pt x="16223" y="3246"/>
                </a:moveTo>
                <a:cubicBezTo>
                  <a:pt x="15029" y="3246"/>
                  <a:pt x="14059" y="4216"/>
                  <a:pt x="14059" y="5410"/>
                </a:cubicBezTo>
                <a:cubicBezTo>
                  <a:pt x="14780" y="5410"/>
                  <a:pt x="14782" y="5410"/>
                  <a:pt x="14782" y="5410"/>
                </a:cubicBezTo>
                <a:cubicBezTo>
                  <a:pt x="14782" y="4610"/>
                  <a:pt x="15423" y="3963"/>
                  <a:pt x="16223" y="3963"/>
                </a:cubicBezTo>
                <a:cubicBezTo>
                  <a:pt x="16223" y="3242"/>
                  <a:pt x="16223" y="3246"/>
                  <a:pt x="16223" y="3246"/>
                </a:cubicBezTo>
                <a:close/>
                <a:moveTo>
                  <a:pt x="10813" y="4328"/>
                </a:moveTo>
                <a:lnTo>
                  <a:pt x="10813" y="5058"/>
                </a:lnTo>
                <a:lnTo>
                  <a:pt x="11895" y="5058"/>
                </a:lnTo>
                <a:lnTo>
                  <a:pt x="11895" y="4328"/>
                </a:lnTo>
                <a:lnTo>
                  <a:pt x="10813" y="4328"/>
                </a:lnTo>
                <a:close/>
                <a:moveTo>
                  <a:pt x="20518" y="4328"/>
                </a:moveTo>
                <a:lnTo>
                  <a:pt x="20518" y="5058"/>
                </a:lnTo>
                <a:lnTo>
                  <a:pt x="21600" y="5058"/>
                </a:lnTo>
                <a:lnTo>
                  <a:pt x="21600" y="4328"/>
                </a:lnTo>
                <a:lnTo>
                  <a:pt x="20518" y="4328"/>
                </a:lnTo>
                <a:close/>
                <a:moveTo>
                  <a:pt x="4862" y="6492"/>
                </a:moveTo>
                <a:cubicBezTo>
                  <a:pt x="2173" y="6492"/>
                  <a:pt x="0" y="8661"/>
                  <a:pt x="0" y="11347"/>
                </a:cubicBezTo>
                <a:lnTo>
                  <a:pt x="0" y="21235"/>
                </a:lnTo>
                <a:cubicBezTo>
                  <a:pt x="0" y="21426"/>
                  <a:pt x="162" y="21600"/>
                  <a:pt x="365" y="21600"/>
                </a:cubicBezTo>
                <a:cubicBezTo>
                  <a:pt x="4326" y="21600"/>
                  <a:pt x="4321" y="21600"/>
                  <a:pt x="4321" y="21600"/>
                </a:cubicBezTo>
                <a:cubicBezTo>
                  <a:pt x="4524" y="21600"/>
                  <a:pt x="4686" y="21426"/>
                  <a:pt x="4686" y="21235"/>
                </a:cubicBezTo>
                <a:cubicBezTo>
                  <a:pt x="4686" y="18717"/>
                  <a:pt x="4686" y="18719"/>
                  <a:pt x="4686" y="18719"/>
                </a:cubicBezTo>
                <a:cubicBezTo>
                  <a:pt x="9368" y="18719"/>
                  <a:pt x="9366" y="18719"/>
                  <a:pt x="9366" y="18719"/>
                </a:cubicBezTo>
                <a:cubicBezTo>
                  <a:pt x="9569" y="18719"/>
                  <a:pt x="9725" y="18552"/>
                  <a:pt x="9725" y="18361"/>
                </a:cubicBezTo>
                <a:cubicBezTo>
                  <a:pt x="9725" y="15843"/>
                  <a:pt x="9725" y="15838"/>
                  <a:pt x="9725" y="15838"/>
                </a:cubicBezTo>
                <a:cubicBezTo>
                  <a:pt x="10805" y="15838"/>
                  <a:pt x="10807" y="15838"/>
                  <a:pt x="10807" y="15838"/>
                </a:cubicBezTo>
                <a:cubicBezTo>
                  <a:pt x="11009" y="15838"/>
                  <a:pt x="11165" y="15671"/>
                  <a:pt x="11165" y="15480"/>
                </a:cubicBezTo>
                <a:cubicBezTo>
                  <a:pt x="11165" y="15401"/>
                  <a:pt x="11140" y="15334"/>
                  <a:pt x="11106" y="15278"/>
                </a:cubicBezTo>
                <a:cubicBezTo>
                  <a:pt x="9722" y="13209"/>
                  <a:pt x="9725" y="13212"/>
                  <a:pt x="9725" y="13212"/>
                </a:cubicBezTo>
                <a:cubicBezTo>
                  <a:pt x="9725" y="11346"/>
                  <a:pt x="9725" y="11347"/>
                  <a:pt x="9725" y="11347"/>
                </a:cubicBezTo>
                <a:cubicBezTo>
                  <a:pt x="9725" y="8661"/>
                  <a:pt x="7552" y="6492"/>
                  <a:pt x="4862" y="6492"/>
                </a:cubicBezTo>
                <a:close/>
                <a:moveTo>
                  <a:pt x="4862" y="7209"/>
                </a:moveTo>
                <a:cubicBezTo>
                  <a:pt x="7147" y="7209"/>
                  <a:pt x="9008" y="9054"/>
                  <a:pt x="9008" y="11347"/>
                </a:cubicBezTo>
                <a:cubicBezTo>
                  <a:pt x="9008" y="13326"/>
                  <a:pt x="9008" y="13322"/>
                  <a:pt x="9008" y="13322"/>
                </a:cubicBezTo>
                <a:cubicBezTo>
                  <a:pt x="9008" y="13390"/>
                  <a:pt x="9026" y="13455"/>
                  <a:pt x="9060" y="13511"/>
                </a:cubicBezTo>
                <a:cubicBezTo>
                  <a:pt x="10129" y="15119"/>
                  <a:pt x="10129" y="15121"/>
                  <a:pt x="10129" y="15121"/>
                </a:cubicBezTo>
                <a:cubicBezTo>
                  <a:pt x="9363" y="15121"/>
                  <a:pt x="9366" y="15121"/>
                  <a:pt x="9366" y="15121"/>
                </a:cubicBezTo>
                <a:cubicBezTo>
                  <a:pt x="9164" y="15121"/>
                  <a:pt x="9008" y="15277"/>
                  <a:pt x="9008" y="15480"/>
                </a:cubicBezTo>
                <a:cubicBezTo>
                  <a:pt x="9008" y="17998"/>
                  <a:pt x="9008" y="18002"/>
                  <a:pt x="9008" y="18002"/>
                </a:cubicBezTo>
                <a:cubicBezTo>
                  <a:pt x="4326" y="18002"/>
                  <a:pt x="4321" y="18002"/>
                  <a:pt x="4321" y="18002"/>
                </a:cubicBezTo>
                <a:cubicBezTo>
                  <a:pt x="4119" y="18002"/>
                  <a:pt x="3963" y="18158"/>
                  <a:pt x="3963" y="18361"/>
                </a:cubicBezTo>
                <a:cubicBezTo>
                  <a:pt x="3963" y="20879"/>
                  <a:pt x="3963" y="20876"/>
                  <a:pt x="3963" y="20877"/>
                </a:cubicBezTo>
                <a:cubicBezTo>
                  <a:pt x="722" y="20877"/>
                  <a:pt x="723" y="20877"/>
                  <a:pt x="723" y="20877"/>
                </a:cubicBezTo>
                <a:lnTo>
                  <a:pt x="723" y="11347"/>
                </a:lnTo>
                <a:cubicBezTo>
                  <a:pt x="723" y="9054"/>
                  <a:pt x="2578" y="7209"/>
                  <a:pt x="4862" y="7209"/>
                </a:cubicBezTo>
                <a:close/>
                <a:moveTo>
                  <a:pt x="4719" y="7952"/>
                </a:moveTo>
                <a:cubicBezTo>
                  <a:pt x="4584" y="7952"/>
                  <a:pt x="4462" y="8028"/>
                  <a:pt x="4406" y="8141"/>
                </a:cubicBezTo>
                <a:cubicBezTo>
                  <a:pt x="4181" y="8557"/>
                  <a:pt x="4178" y="8558"/>
                  <a:pt x="4178" y="8558"/>
                </a:cubicBezTo>
                <a:cubicBezTo>
                  <a:pt x="4155" y="8569"/>
                  <a:pt x="4121" y="8581"/>
                  <a:pt x="4087" y="8603"/>
                </a:cubicBezTo>
                <a:cubicBezTo>
                  <a:pt x="3636" y="8457"/>
                  <a:pt x="3637" y="8454"/>
                  <a:pt x="3637" y="8454"/>
                </a:cubicBezTo>
                <a:cubicBezTo>
                  <a:pt x="3524" y="8420"/>
                  <a:pt x="3401" y="8445"/>
                  <a:pt x="3311" y="8512"/>
                </a:cubicBezTo>
                <a:cubicBezTo>
                  <a:pt x="3108" y="8670"/>
                  <a:pt x="2917" y="8846"/>
                  <a:pt x="2770" y="9060"/>
                </a:cubicBezTo>
                <a:cubicBezTo>
                  <a:pt x="2691" y="9150"/>
                  <a:pt x="2671" y="9273"/>
                  <a:pt x="2705" y="9386"/>
                </a:cubicBezTo>
                <a:cubicBezTo>
                  <a:pt x="2851" y="9824"/>
                  <a:pt x="2848" y="9829"/>
                  <a:pt x="2848" y="9829"/>
                </a:cubicBezTo>
                <a:cubicBezTo>
                  <a:pt x="2837" y="9863"/>
                  <a:pt x="2827" y="9893"/>
                  <a:pt x="2816" y="9927"/>
                </a:cubicBezTo>
                <a:cubicBezTo>
                  <a:pt x="2399" y="10140"/>
                  <a:pt x="2399" y="10142"/>
                  <a:pt x="2399" y="10142"/>
                </a:cubicBezTo>
                <a:cubicBezTo>
                  <a:pt x="2275" y="10209"/>
                  <a:pt x="2197" y="10333"/>
                  <a:pt x="2196" y="10468"/>
                </a:cubicBezTo>
                <a:cubicBezTo>
                  <a:pt x="2196" y="11142"/>
                  <a:pt x="2196" y="11139"/>
                  <a:pt x="2196" y="11139"/>
                </a:cubicBezTo>
                <a:cubicBezTo>
                  <a:pt x="2196" y="11274"/>
                  <a:pt x="2275" y="11402"/>
                  <a:pt x="2399" y="11458"/>
                </a:cubicBezTo>
                <a:cubicBezTo>
                  <a:pt x="2816" y="11672"/>
                  <a:pt x="2816" y="11673"/>
                  <a:pt x="2816" y="11673"/>
                </a:cubicBezTo>
                <a:cubicBezTo>
                  <a:pt x="2827" y="11707"/>
                  <a:pt x="2837" y="11737"/>
                  <a:pt x="2848" y="11771"/>
                </a:cubicBezTo>
                <a:cubicBezTo>
                  <a:pt x="2702" y="12209"/>
                  <a:pt x="2705" y="12208"/>
                  <a:pt x="2705" y="12208"/>
                </a:cubicBezTo>
                <a:cubicBezTo>
                  <a:pt x="2671" y="12320"/>
                  <a:pt x="2691" y="12444"/>
                  <a:pt x="2770" y="12534"/>
                </a:cubicBezTo>
                <a:cubicBezTo>
                  <a:pt x="2917" y="12747"/>
                  <a:pt x="3108" y="12930"/>
                  <a:pt x="3311" y="13088"/>
                </a:cubicBezTo>
                <a:cubicBezTo>
                  <a:pt x="3401" y="13155"/>
                  <a:pt x="3524" y="13174"/>
                  <a:pt x="3637" y="13140"/>
                </a:cubicBezTo>
                <a:cubicBezTo>
                  <a:pt x="4088" y="12994"/>
                  <a:pt x="4087" y="12996"/>
                  <a:pt x="4087" y="12996"/>
                </a:cubicBezTo>
                <a:cubicBezTo>
                  <a:pt x="4120" y="13019"/>
                  <a:pt x="4155" y="13031"/>
                  <a:pt x="4178" y="13042"/>
                </a:cubicBezTo>
                <a:cubicBezTo>
                  <a:pt x="4403" y="13458"/>
                  <a:pt x="4406" y="13459"/>
                  <a:pt x="4406" y="13459"/>
                </a:cubicBezTo>
                <a:cubicBezTo>
                  <a:pt x="4462" y="13583"/>
                  <a:pt x="4584" y="13648"/>
                  <a:pt x="4719" y="13648"/>
                </a:cubicBezTo>
                <a:cubicBezTo>
                  <a:pt x="5395" y="13648"/>
                  <a:pt x="5397" y="13648"/>
                  <a:pt x="5397" y="13648"/>
                </a:cubicBezTo>
                <a:cubicBezTo>
                  <a:pt x="5532" y="13648"/>
                  <a:pt x="5653" y="13583"/>
                  <a:pt x="5710" y="13459"/>
                </a:cubicBezTo>
                <a:cubicBezTo>
                  <a:pt x="5935" y="13043"/>
                  <a:pt x="5938" y="13042"/>
                  <a:pt x="5938" y="13042"/>
                </a:cubicBezTo>
                <a:cubicBezTo>
                  <a:pt x="5960" y="13031"/>
                  <a:pt x="5995" y="13019"/>
                  <a:pt x="6029" y="12996"/>
                </a:cubicBezTo>
                <a:cubicBezTo>
                  <a:pt x="6480" y="13143"/>
                  <a:pt x="6479" y="13140"/>
                  <a:pt x="6479" y="13140"/>
                </a:cubicBezTo>
                <a:cubicBezTo>
                  <a:pt x="6591" y="13174"/>
                  <a:pt x="6714" y="13155"/>
                  <a:pt x="6805" y="13088"/>
                </a:cubicBezTo>
                <a:cubicBezTo>
                  <a:pt x="7008" y="12930"/>
                  <a:pt x="7201" y="12747"/>
                  <a:pt x="7359" y="12534"/>
                </a:cubicBezTo>
                <a:cubicBezTo>
                  <a:pt x="7426" y="12444"/>
                  <a:pt x="7451" y="12320"/>
                  <a:pt x="7417" y="12208"/>
                </a:cubicBezTo>
                <a:cubicBezTo>
                  <a:pt x="7271" y="11769"/>
                  <a:pt x="7267" y="11771"/>
                  <a:pt x="7267" y="11771"/>
                </a:cubicBezTo>
                <a:cubicBezTo>
                  <a:pt x="7279" y="11737"/>
                  <a:pt x="7289" y="11707"/>
                  <a:pt x="7300" y="11673"/>
                </a:cubicBezTo>
                <a:cubicBezTo>
                  <a:pt x="7717" y="11460"/>
                  <a:pt x="7717" y="11458"/>
                  <a:pt x="7717" y="11458"/>
                </a:cubicBezTo>
                <a:cubicBezTo>
                  <a:pt x="7841" y="11402"/>
                  <a:pt x="7919" y="11274"/>
                  <a:pt x="7919" y="11139"/>
                </a:cubicBezTo>
                <a:cubicBezTo>
                  <a:pt x="7919" y="10465"/>
                  <a:pt x="7919" y="10468"/>
                  <a:pt x="7919" y="10468"/>
                </a:cubicBezTo>
                <a:cubicBezTo>
                  <a:pt x="7919" y="10333"/>
                  <a:pt x="7841" y="10209"/>
                  <a:pt x="7717" y="10142"/>
                </a:cubicBezTo>
                <a:cubicBezTo>
                  <a:pt x="7300" y="9928"/>
                  <a:pt x="7300" y="9927"/>
                  <a:pt x="7300" y="9927"/>
                </a:cubicBezTo>
                <a:cubicBezTo>
                  <a:pt x="7289" y="9893"/>
                  <a:pt x="7279" y="9863"/>
                  <a:pt x="7267" y="9829"/>
                </a:cubicBezTo>
                <a:cubicBezTo>
                  <a:pt x="7414" y="9390"/>
                  <a:pt x="7417" y="9386"/>
                  <a:pt x="7417" y="9386"/>
                </a:cubicBezTo>
                <a:cubicBezTo>
                  <a:pt x="7451" y="9273"/>
                  <a:pt x="7426" y="9150"/>
                  <a:pt x="7359" y="9060"/>
                </a:cubicBezTo>
                <a:cubicBezTo>
                  <a:pt x="7201" y="8846"/>
                  <a:pt x="7008" y="8670"/>
                  <a:pt x="6805" y="8512"/>
                </a:cubicBezTo>
                <a:cubicBezTo>
                  <a:pt x="6714" y="8445"/>
                  <a:pt x="6591" y="8420"/>
                  <a:pt x="6479" y="8454"/>
                </a:cubicBezTo>
                <a:cubicBezTo>
                  <a:pt x="6028" y="8600"/>
                  <a:pt x="6029" y="8604"/>
                  <a:pt x="6029" y="8603"/>
                </a:cubicBezTo>
                <a:cubicBezTo>
                  <a:pt x="5995" y="8581"/>
                  <a:pt x="5960" y="8569"/>
                  <a:pt x="5938" y="8558"/>
                </a:cubicBezTo>
                <a:cubicBezTo>
                  <a:pt x="5712" y="8142"/>
                  <a:pt x="5710" y="8141"/>
                  <a:pt x="5710" y="8141"/>
                </a:cubicBezTo>
                <a:cubicBezTo>
                  <a:pt x="5653" y="8028"/>
                  <a:pt x="5532" y="7952"/>
                  <a:pt x="5397" y="7952"/>
                </a:cubicBezTo>
                <a:cubicBezTo>
                  <a:pt x="4720" y="7952"/>
                  <a:pt x="4719" y="7952"/>
                  <a:pt x="4719" y="7952"/>
                </a:cubicBezTo>
                <a:close/>
                <a:moveTo>
                  <a:pt x="4934" y="8669"/>
                </a:moveTo>
                <a:cubicBezTo>
                  <a:pt x="5182" y="8669"/>
                  <a:pt x="5182" y="8669"/>
                  <a:pt x="5182" y="8669"/>
                </a:cubicBezTo>
                <a:cubicBezTo>
                  <a:pt x="5351" y="9017"/>
                  <a:pt x="5351" y="9021"/>
                  <a:pt x="5351" y="9021"/>
                </a:cubicBezTo>
                <a:cubicBezTo>
                  <a:pt x="5396" y="9099"/>
                  <a:pt x="5476" y="9163"/>
                  <a:pt x="5566" y="9197"/>
                </a:cubicBezTo>
                <a:cubicBezTo>
                  <a:pt x="5656" y="9219"/>
                  <a:pt x="5743" y="9256"/>
                  <a:pt x="5833" y="9301"/>
                </a:cubicBezTo>
                <a:cubicBezTo>
                  <a:pt x="5924" y="9346"/>
                  <a:pt x="6019" y="9356"/>
                  <a:pt x="6120" y="9333"/>
                </a:cubicBezTo>
                <a:cubicBezTo>
                  <a:pt x="6515" y="9199"/>
                  <a:pt x="6511" y="9197"/>
                  <a:pt x="6511" y="9197"/>
                </a:cubicBezTo>
                <a:cubicBezTo>
                  <a:pt x="6556" y="9253"/>
                  <a:pt x="6616" y="9297"/>
                  <a:pt x="6661" y="9353"/>
                </a:cubicBezTo>
                <a:cubicBezTo>
                  <a:pt x="6537" y="9746"/>
                  <a:pt x="6537" y="9751"/>
                  <a:pt x="6537" y="9751"/>
                </a:cubicBezTo>
                <a:cubicBezTo>
                  <a:pt x="6504" y="9841"/>
                  <a:pt x="6512" y="9941"/>
                  <a:pt x="6557" y="10031"/>
                </a:cubicBezTo>
                <a:cubicBezTo>
                  <a:pt x="6602" y="10110"/>
                  <a:pt x="6634" y="10195"/>
                  <a:pt x="6668" y="10285"/>
                </a:cubicBezTo>
                <a:cubicBezTo>
                  <a:pt x="6702" y="10375"/>
                  <a:pt x="6760" y="10455"/>
                  <a:pt x="6850" y="10500"/>
                </a:cubicBezTo>
                <a:cubicBezTo>
                  <a:pt x="7200" y="10680"/>
                  <a:pt x="7202" y="10683"/>
                  <a:pt x="7202" y="10683"/>
                </a:cubicBezTo>
                <a:cubicBezTo>
                  <a:pt x="7202" y="10919"/>
                  <a:pt x="7202" y="10917"/>
                  <a:pt x="7202" y="10917"/>
                </a:cubicBezTo>
                <a:cubicBezTo>
                  <a:pt x="6853" y="11097"/>
                  <a:pt x="6850" y="11100"/>
                  <a:pt x="6850" y="11100"/>
                </a:cubicBezTo>
                <a:cubicBezTo>
                  <a:pt x="6760" y="11145"/>
                  <a:pt x="6702" y="11218"/>
                  <a:pt x="6668" y="11308"/>
                </a:cubicBezTo>
                <a:cubicBezTo>
                  <a:pt x="6634" y="11398"/>
                  <a:pt x="6602" y="11492"/>
                  <a:pt x="6557" y="11582"/>
                </a:cubicBezTo>
                <a:cubicBezTo>
                  <a:pt x="6512" y="11661"/>
                  <a:pt x="6504" y="11759"/>
                  <a:pt x="6537" y="11849"/>
                </a:cubicBezTo>
                <a:cubicBezTo>
                  <a:pt x="6661" y="12243"/>
                  <a:pt x="6661" y="12240"/>
                  <a:pt x="6661" y="12240"/>
                </a:cubicBezTo>
                <a:cubicBezTo>
                  <a:pt x="6616" y="12297"/>
                  <a:pt x="6556" y="12347"/>
                  <a:pt x="6511" y="12403"/>
                </a:cubicBezTo>
                <a:cubicBezTo>
                  <a:pt x="6117" y="12280"/>
                  <a:pt x="6120" y="12280"/>
                  <a:pt x="6120" y="12280"/>
                </a:cubicBezTo>
                <a:cubicBezTo>
                  <a:pt x="6019" y="12246"/>
                  <a:pt x="5924" y="12254"/>
                  <a:pt x="5833" y="12299"/>
                </a:cubicBezTo>
                <a:cubicBezTo>
                  <a:pt x="5743" y="12344"/>
                  <a:pt x="5656" y="12376"/>
                  <a:pt x="5566" y="12410"/>
                </a:cubicBezTo>
                <a:cubicBezTo>
                  <a:pt x="5476" y="12432"/>
                  <a:pt x="5396" y="12501"/>
                  <a:pt x="5351" y="12579"/>
                </a:cubicBezTo>
                <a:cubicBezTo>
                  <a:pt x="5182" y="12928"/>
                  <a:pt x="5182" y="12931"/>
                  <a:pt x="5182" y="12931"/>
                </a:cubicBezTo>
                <a:cubicBezTo>
                  <a:pt x="4934" y="12931"/>
                  <a:pt x="4934" y="12931"/>
                  <a:pt x="4934" y="12931"/>
                </a:cubicBezTo>
                <a:cubicBezTo>
                  <a:pt x="4765" y="12583"/>
                  <a:pt x="4765" y="12579"/>
                  <a:pt x="4765" y="12579"/>
                </a:cubicBezTo>
                <a:cubicBezTo>
                  <a:pt x="4719" y="12501"/>
                  <a:pt x="4640" y="12432"/>
                  <a:pt x="4549" y="12410"/>
                </a:cubicBezTo>
                <a:cubicBezTo>
                  <a:pt x="4459" y="12376"/>
                  <a:pt x="4372" y="12344"/>
                  <a:pt x="4282" y="12299"/>
                </a:cubicBezTo>
                <a:cubicBezTo>
                  <a:pt x="4192" y="12254"/>
                  <a:pt x="4099" y="12246"/>
                  <a:pt x="4008" y="12280"/>
                </a:cubicBezTo>
                <a:lnTo>
                  <a:pt x="3604" y="12403"/>
                </a:lnTo>
                <a:cubicBezTo>
                  <a:pt x="3559" y="12347"/>
                  <a:pt x="3500" y="12297"/>
                  <a:pt x="3454" y="12240"/>
                </a:cubicBezTo>
                <a:cubicBezTo>
                  <a:pt x="3578" y="11847"/>
                  <a:pt x="3578" y="11849"/>
                  <a:pt x="3578" y="11849"/>
                </a:cubicBezTo>
                <a:cubicBezTo>
                  <a:pt x="3612" y="11759"/>
                  <a:pt x="3604" y="11661"/>
                  <a:pt x="3559" y="11582"/>
                </a:cubicBezTo>
                <a:cubicBezTo>
                  <a:pt x="3514" y="11492"/>
                  <a:pt x="3482" y="11398"/>
                  <a:pt x="3448" y="11308"/>
                </a:cubicBezTo>
                <a:cubicBezTo>
                  <a:pt x="3414" y="11218"/>
                  <a:pt x="3356" y="11145"/>
                  <a:pt x="3265" y="11100"/>
                </a:cubicBezTo>
                <a:cubicBezTo>
                  <a:pt x="2916" y="10920"/>
                  <a:pt x="2913" y="10917"/>
                  <a:pt x="2913" y="10917"/>
                </a:cubicBezTo>
                <a:cubicBezTo>
                  <a:pt x="2913" y="10681"/>
                  <a:pt x="2913" y="10683"/>
                  <a:pt x="2913" y="10683"/>
                </a:cubicBezTo>
                <a:cubicBezTo>
                  <a:pt x="3263" y="10503"/>
                  <a:pt x="3265" y="10500"/>
                  <a:pt x="3265" y="10500"/>
                </a:cubicBezTo>
                <a:cubicBezTo>
                  <a:pt x="3356" y="10455"/>
                  <a:pt x="3414" y="10375"/>
                  <a:pt x="3448" y="10285"/>
                </a:cubicBezTo>
                <a:cubicBezTo>
                  <a:pt x="3482" y="10195"/>
                  <a:pt x="3514" y="10110"/>
                  <a:pt x="3559" y="10031"/>
                </a:cubicBezTo>
                <a:cubicBezTo>
                  <a:pt x="3604" y="9941"/>
                  <a:pt x="3612" y="9841"/>
                  <a:pt x="3578" y="9751"/>
                </a:cubicBezTo>
                <a:cubicBezTo>
                  <a:pt x="3454" y="9357"/>
                  <a:pt x="3454" y="9353"/>
                  <a:pt x="3454" y="9353"/>
                </a:cubicBezTo>
                <a:cubicBezTo>
                  <a:pt x="3500" y="9297"/>
                  <a:pt x="3559" y="9253"/>
                  <a:pt x="3604" y="9197"/>
                </a:cubicBezTo>
                <a:cubicBezTo>
                  <a:pt x="4010" y="9331"/>
                  <a:pt x="4008" y="9333"/>
                  <a:pt x="4008" y="9333"/>
                </a:cubicBezTo>
                <a:cubicBezTo>
                  <a:pt x="4099" y="9356"/>
                  <a:pt x="4192" y="9346"/>
                  <a:pt x="4282" y="9301"/>
                </a:cubicBezTo>
                <a:cubicBezTo>
                  <a:pt x="4372" y="9256"/>
                  <a:pt x="4459" y="9219"/>
                  <a:pt x="4549" y="9197"/>
                </a:cubicBezTo>
                <a:cubicBezTo>
                  <a:pt x="4640" y="9163"/>
                  <a:pt x="4719" y="9099"/>
                  <a:pt x="4765" y="9021"/>
                </a:cubicBezTo>
                <a:cubicBezTo>
                  <a:pt x="4934" y="8672"/>
                  <a:pt x="4934" y="8669"/>
                  <a:pt x="4934" y="8669"/>
                </a:cubicBezTo>
                <a:close/>
                <a:moveTo>
                  <a:pt x="5058" y="9731"/>
                </a:moveTo>
                <a:cubicBezTo>
                  <a:pt x="4461" y="9731"/>
                  <a:pt x="3976" y="10216"/>
                  <a:pt x="3976" y="10813"/>
                </a:cubicBezTo>
                <a:cubicBezTo>
                  <a:pt x="3976" y="11410"/>
                  <a:pt x="4461" y="11895"/>
                  <a:pt x="5058" y="11895"/>
                </a:cubicBezTo>
                <a:cubicBezTo>
                  <a:pt x="5655" y="11895"/>
                  <a:pt x="6140" y="11410"/>
                  <a:pt x="6140" y="10813"/>
                </a:cubicBezTo>
                <a:cubicBezTo>
                  <a:pt x="6140" y="10216"/>
                  <a:pt x="5655" y="9731"/>
                  <a:pt x="5058" y="9731"/>
                </a:cubicBezTo>
                <a:close/>
                <a:moveTo>
                  <a:pt x="5058" y="10455"/>
                </a:moveTo>
                <a:cubicBezTo>
                  <a:pt x="5261" y="10455"/>
                  <a:pt x="5416" y="10610"/>
                  <a:pt x="5416" y="10813"/>
                </a:cubicBezTo>
                <a:cubicBezTo>
                  <a:pt x="5416" y="11004"/>
                  <a:pt x="5261" y="11172"/>
                  <a:pt x="5058" y="11172"/>
                </a:cubicBezTo>
                <a:cubicBezTo>
                  <a:pt x="4855" y="11172"/>
                  <a:pt x="4699" y="11004"/>
                  <a:pt x="4699" y="10813"/>
                </a:cubicBezTo>
                <a:cubicBezTo>
                  <a:pt x="4699" y="10610"/>
                  <a:pt x="4855" y="10455"/>
                  <a:pt x="5058" y="10455"/>
                </a:cubicBezTo>
                <a:close/>
                <a:moveTo>
                  <a:pt x="10468" y="10461"/>
                </a:moveTo>
                <a:lnTo>
                  <a:pt x="10468" y="11165"/>
                </a:lnTo>
                <a:lnTo>
                  <a:pt x="11165" y="11165"/>
                </a:lnTo>
                <a:lnTo>
                  <a:pt x="11165" y="10461"/>
                </a:lnTo>
                <a:lnTo>
                  <a:pt x="10468" y="10461"/>
                </a:lnTo>
                <a:close/>
                <a:moveTo>
                  <a:pt x="11895" y="10461"/>
                </a:moveTo>
                <a:lnTo>
                  <a:pt x="11895" y="11165"/>
                </a:lnTo>
                <a:lnTo>
                  <a:pt x="12625" y="11165"/>
                </a:lnTo>
                <a:lnTo>
                  <a:pt x="12625" y="10461"/>
                </a:lnTo>
                <a:lnTo>
                  <a:pt x="11895" y="10461"/>
                </a:lnTo>
                <a:close/>
                <a:moveTo>
                  <a:pt x="14782" y="10800"/>
                </a:moveTo>
                <a:cubicBezTo>
                  <a:pt x="17653" y="10800"/>
                  <a:pt x="17650" y="10800"/>
                  <a:pt x="17650" y="10800"/>
                </a:cubicBezTo>
                <a:cubicBezTo>
                  <a:pt x="17852" y="10800"/>
                  <a:pt x="18009" y="10956"/>
                  <a:pt x="18009" y="11158"/>
                </a:cubicBezTo>
                <a:cubicBezTo>
                  <a:pt x="18009" y="11349"/>
                  <a:pt x="17852" y="11523"/>
                  <a:pt x="17650" y="11523"/>
                </a:cubicBezTo>
                <a:cubicBezTo>
                  <a:pt x="14779" y="11523"/>
                  <a:pt x="14782" y="11523"/>
                  <a:pt x="14782" y="11523"/>
                </a:cubicBezTo>
                <a:cubicBezTo>
                  <a:pt x="14581" y="11523"/>
                  <a:pt x="14424" y="11349"/>
                  <a:pt x="14424" y="11158"/>
                </a:cubicBezTo>
                <a:cubicBezTo>
                  <a:pt x="14424" y="10956"/>
                  <a:pt x="14581" y="10800"/>
                  <a:pt x="14782" y="10800"/>
                </a:cubicBezTo>
                <a:close/>
                <a:moveTo>
                  <a:pt x="11895" y="11895"/>
                </a:moveTo>
                <a:lnTo>
                  <a:pt x="11895" y="12625"/>
                </a:lnTo>
                <a:lnTo>
                  <a:pt x="12625" y="12625"/>
                </a:lnTo>
                <a:lnTo>
                  <a:pt x="12625" y="11895"/>
                </a:lnTo>
                <a:lnTo>
                  <a:pt x="11895" y="11895"/>
                </a:lnTo>
                <a:close/>
                <a:moveTo>
                  <a:pt x="14782" y="12240"/>
                </a:moveTo>
                <a:cubicBezTo>
                  <a:pt x="17653" y="12240"/>
                  <a:pt x="17650" y="12240"/>
                  <a:pt x="17650" y="12240"/>
                </a:cubicBezTo>
                <a:cubicBezTo>
                  <a:pt x="17852" y="12240"/>
                  <a:pt x="18009" y="12397"/>
                  <a:pt x="18009" y="12599"/>
                </a:cubicBezTo>
                <a:cubicBezTo>
                  <a:pt x="18009" y="12790"/>
                  <a:pt x="17852" y="12957"/>
                  <a:pt x="17650" y="12957"/>
                </a:cubicBezTo>
                <a:cubicBezTo>
                  <a:pt x="14779" y="12957"/>
                  <a:pt x="14782" y="12957"/>
                  <a:pt x="14782" y="12957"/>
                </a:cubicBezTo>
                <a:cubicBezTo>
                  <a:pt x="14581" y="12957"/>
                  <a:pt x="14424" y="12790"/>
                  <a:pt x="14424" y="12599"/>
                </a:cubicBezTo>
                <a:cubicBezTo>
                  <a:pt x="14424" y="12397"/>
                  <a:pt x="14581" y="12240"/>
                  <a:pt x="14782" y="12240"/>
                </a:cubicBezTo>
                <a:close/>
                <a:moveTo>
                  <a:pt x="11895" y="13329"/>
                </a:moveTo>
                <a:lnTo>
                  <a:pt x="11895" y="14059"/>
                </a:lnTo>
                <a:lnTo>
                  <a:pt x="12625" y="14059"/>
                </a:lnTo>
                <a:lnTo>
                  <a:pt x="12625" y="13329"/>
                </a:lnTo>
                <a:lnTo>
                  <a:pt x="11895" y="13329"/>
                </a:lnTo>
                <a:close/>
                <a:moveTo>
                  <a:pt x="11895" y="14756"/>
                </a:moveTo>
                <a:lnTo>
                  <a:pt x="11895" y="15486"/>
                </a:lnTo>
                <a:lnTo>
                  <a:pt x="12625" y="15486"/>
                </a:lnTo>
                <a:lnTo>
                  <a:pt x="12625" y="14756"/>
                </a:lnTo>
                <a:lnTo>
                  <a:pt x="11895" y="14756"/>
                </a:lnTo>
                <a:close/>
                <a:moveTo>
                  <a:pt x="16223" y="14756"/>
                </a:moveTo>
                <a:lnTo>
                  <a:pt x="16223" y="15486"/>
                </a:lnTo>
                <a:lnTo>
                  <a:pt x="16920" y="15486"/>
                </a:lnTo>
                <a:lnTo>
                  <a:pt x="16920" y="14756"/>
                </a:lnTo>
                <a:lnTo>
                  <a:pt x="16223" y="14756"/>
                </a:lnTo>
                <a:close/>
                <a:moveTo>
                  <a:pt x="11895" y="16223"/>
                </a:moveTo>
                <a:lnTo>
                  <a:pt x="11895" y="16920"/>
                </a:lnTo>
                <a:lnTo>
                  <a:pt x="12625" y="16920"/>
                </a:lnTo>
                <a:lnTo>
                  <a:pt x="12625" y="16223"/>
                </a:lnTo>
                <a:lnTo>
                  <a:pt x="11895" y="16223"/>
                </a:lnTo>
                <a:close/>
                <a:moveTo>
                  <a:pt x="16223" y="16223"/>
                </a:moveTo>
                <a:lnTo>
                  <a:pt x="16223" y="16920"/>
                </a:lnTo>
                <a:lnTo>
                  <a:pt x="16920" y="16920"/>
                </a:lnTo>
                <a:lnTo>
                  <a:pt x="16920" y="16223"/>
                </a:lnTo>
                <a:lnTo>
                  <a:pt x="16223" y="16223"/>
                </a:lnTo>
                <a:close/>
                <a:moveTo>
                  <a:pt x="11895" y="17650"/>
                </a:moveTo>
                <a:lnTo>
                  <a:pt x="11895" y="18380"/>
                </a:lnTo>
                <a:lnTo>
                  <a:pt x="12625" y="18380"/>
                </a:lnTo>
                <a:lnTo>
                  <a:pt x="12625" y="17650"/>
                </a:lnTo>
                <a:lnTo>
                  <a:pt x="11895" y="17650"/>
                </a:lnTo>
                <a:close/>
                <a:moveTo>
                  <a:pt x="13329" y="17650"/>
                </a:moveTo>
                <a:lnTo>
                  <a:pt x="13329" y="18380"/>
                </a:lnTo>
                <a:lnTo>
                  <a:pt x="14059" y="18380"/>
                </a:lnTo>
                <a:lnTo>
                  <a:pt x="14059" y="17650"/>
                </a:lnTo>
                <a:lnTo>
                  <a:pt x="13329" y="17650"/>
                </a:lnTo>
                <a:close/>
                <a:moveTo>
                  <a:pt x="14763" y="17650"/>
                </a:moveTo>
                <a:lnTo>
                  <a:pt x="14763" y="18380"/>
                </a:lnTo>
                <a:lnTo>
                  <a:pt x="15493" y="18380"/>
                </a:lnTo>
                <a:lnTo>
                  <a:pt x="15493" y="17650"/>
                </a:lnTo>
                <a:lnTo>
                  <a:pt x="14763" y="17650"/>
                </a:lnTo>
                <a:close/>
                <a:moveTo>
                  <a:pt x="16223" y="17650"/>
                </a:moveTo>
                <a:lnTo>
                  <a:pt x="16223" y="18380"/>
                </a:lnTo>
                <a:lnTo>
                  <a:pt x="16920" y="18380"/>
                </a:lnTo>
                <a:lnTo>
                  <a:pt x="16920" y="17650"/>
                </a:lnTo>
                <a:lnTo>
                  <a:pt x="16223" y="17650"/>
                </a:lnTo>
                <a:close/>
              </a:path>
            </a:pathLst>
          </a:custGeom>
          <a:solidFill>
            <a:srgbClr val="404040">
              <a:alpha val="79534"/>
            </a:srgbClr>
          </a:solidFill>
          <a:ln w="12700">
            <a:solidFill>
              <a:schemeClr val="tx1"/>
            </a:solidFill>
            <a:miter lim="400000"/>
          </a:ln>
        </p:spPr>
        <p:txBody>
          <a:bodyPr tIns="45720" bIns="45720"/>
          <a:lstStyle/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2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075" y="197583"/>
            <a:ext cx="865822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понятия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Суицид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преднамеренное, умышленное лишение себя жизни, самоубийство. Ключевой признак данного явления – преднамеренность.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Суицидальная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попытка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(попытка суицида, незавершенный суицид) – целенаправленное оперирование средствами лишения себя жизни с целью покончить жизнь самоубийством или с демонстративно-шантажными целями, но не закончившееся смертью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Суицидальное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проявление суицидальной активности: мысли, намерения, высказывания, угрозы, попытки, покушения.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Суицидальный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степень вероятности возникновения суицидальных побуждений, формирования суицидального поведения и осуществления суицидальных действий.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Самоповреждающее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поведение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ряд действий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аутоагрессивного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характера, направленных на сознательное нанесение физического ущерба своему телу, имеющего малую вероятность летального исхода, социально неприемлемое по своему характеру и производимое с целью уменьшить и/или справиться с психологическим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дистрессом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Самоповреждающее поведение обычно не связано с попыткой самоубийства. Кроме того, популярное неправильное представление о самоповреждающем поведении связано с тем, что оно является средством привлечения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77450" y="4152900"/>
            <a:ext cx="1952624" cy="2600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Основываясь на основных понятиях, исследование показало, что в нашей школе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kms.sohati.com/Images/998x749xo/dreamstime_s_295190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r="22073"/>
          <a:stretch/>
        </p:blipFill>
        <p:spPr bwMode="auto">
          <a:xfrm>
            <a:off x="9991725" y="1756568"/>
            <a:ext cx="2324100" cy="23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6725" y="233899"/>
            <a:ext cx="89535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Однозначной причины не существует. В основном, попытка суицида совершается под влиянием: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биологических причин (нарушенные обменные процессы и наследственная предрасположенность);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психологических особенностей (низкий уровень самооценки и стрессоустойчивости, эгоцентризм, зависимость от мнения других, неудовлетворенная потребность в доверии, любви и заботе);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медицинских факторов (расстройства психики, заболевания соматического характера, онкология, смертельные болезни, инвалидность, хронический алкоголизм и наркомания);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культурных или религиозных причин (некоторые сектантские религии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субкультурные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течения пропагандируют принесение себя в жертву или очищения после смерти);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внутрисемейных обстоятельств (в неблагополучных, неполных семьях дети подвергаются насилию, унижениям, издевательствам, тотальному контролю или ощущают недостаток внимания, что может привести к попытке свести счеты с жизнью);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социальных влияний (конфликты с коллективом, расставание с любимым человеком, пропаганда самоубийства в средствах массовой информации, серьезные изменения жизненных обстоятельств);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сильного стресса (из-за смерти родных и близких, полученном известии о неизлечимой болезни, пережитого насилия, невольного свидетельства убийства).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77450" y="4152900"/>
            <a:ext cx="1952624" cy="2600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нашей школе причинами предрасположенности к суицидальному поведению , выявлены следующие факторы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www.pngarts.com/files/4/Thinking-Woman-PNG-Image-Transparent-Backgrou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 t="3080" r="29294"/>
          <a:stretch/>
        </p:blipFill>
        <p:spPr bwMode="auto">
          <a:xfrm>
            <a:off x="9912146" y="1619250"/>
            <a:ext cx="211792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252" y="1273311"/>
            <a:ext cx="7408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Суицидальные поступки классифицируются психологами в зависимости от целей и причин и могут быть: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1.ИСТИННЫМИ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(Человек тщательно продумывает и планирует свои действия, решение уйти из жизни принимается им долго и тщательно и чаще всего осуществляется);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2.ДЕМОНСТРАТИВНЫМИ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(Попытки самоубийства носят театральный характер и направлены на привлечение внимания общества с целью быть замеченным и услышанным, получить реакцию или помощь. Например, подросток выпивает лекарство в недопустимой дозировке, но сообщает об этом друзьям или остается дома в надежде, что его спасут. Иногда демонстративная попытка заканчивается плачевно).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3.ЗАМАСКИРОВАННЫМИ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(Этот вид чаще встречается у подростков, которые осознают, что уход из жизни – это неправильное решение, но при этом косвенно подвергают себя опасности, занимаясь экстремальными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травматичными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видами спорта, участвуя в драках и рискованных мероприятиях, употребляя наркотики).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175" y="4133850"/>
            <a:ext cx="1952624" cy="2600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Диагностический анализ, проводимый специалистами школы с…по … каждый год, показал, что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newokruga.ru/wp-content/uploads/sites/13/2019/10/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0720"/>
            <a:ext cx="3687854" cy="25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Школа\AppData\Local\Packages\Microsoft.Windows.Photos_8wekyb3d8bbwe\TempState\ShareServiceTempFolder\2024-01-17_18-27-4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8944" r="38969" b="19734"/>
          <a:stretch/>
        </p:blipFill>
        <p:spPr bwMode="auto">
          <a:xfrm>
            <a:off x="2017322" y="4058405"/>
            <a:ext cx="1325953" cy="9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Школа\AppData\Local\Packages\Microsoft.Windows.Photos_8wekyb3d8bbwe\TempState\ShareServiceTempFolder\2024-01-17_16-56-3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9" t="15573" r="24511" b="11068"/>
          <a:stretch/>
        </p:blipFill>
        <p:spPr bwMode="auto">
          <a:xfrm>
            <a:off x="1057275" y="100482"/>
            <a:ext cx="2286000" cy="26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\AppData\Local\Packages\Microsoft.Windows.Photos_8wekyb3d8bbwe\TempState\ShareServiceTempFolder\2024-01-17_16-58-0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4" t="16331" r="22609" b="18345"/>
          <a:stretch/>
        </p:blipFill>
        <p:spPr bwMode="auto">
          <a:xfrm>
            <a:off x="9039225" y="176683"/>
            <a:ext cx="26384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Школа\AppData\Local\Packages\Microsoft.Windows.Photos_8wekyb3d8bbwe\TempState\ShareServiceTempFolder\2024-01-17_17-00-0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11026" r="16363" b="7916"/>
          <a:stretch/>
        </p:blipFill>
        <p:spPr bwMode="auto">
          <a:xfrm>
            <a:off x="4171949" y="100482"/>
            <a:ext cx="3381376" cy="24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8325" y="3086100"/>
            <a:ext cx="8296275" cy="352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Диагностическое исследование, для определения предрасположенности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23975" y="3733800"/>
            <a:ext cx="876300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8137" y="4429125"/>
            <a:ext cx="1438275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76649" y="3733800"/>
            <a:ext cx="0" cy="566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178968" y="4486275"/>
            <a:ext cx="1533525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 школьная диагностика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95874" y="4448175"/>
            <a:ext cx="1533525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643562" y="3686175"/>
            <a:ext cx="0" cy="600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758112" y="3709987"/>
            <a:ext cx="9525" cy="600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210425" y="4448175"/>
            <a:ext cx="1533525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9184480" y="3609975"/>
            <a:ext cx="1119188" cy="54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9584530" y="4429125"/>
            <a:ext cx="1438275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Тренинги, игры,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676649" y="5457825"/>
            <a:ext cx="1085851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8715375" y="5586412"/>
            <a:ext cx="647700" cy="19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095874" y="5586412"/>
            <a:ext cx="3371851" cy="395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Индивидуально, группой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4443412" y="6086475"/>
            <a:ext cx="538163" cy="12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438526" y="6353175"/>
            <a:ext cx="1323974" cy="361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886575" y="6086475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43562" y="6429375"/>
            <a:ext cx="2114550" cy="361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8467725" y="6086475"/>
            <a:ext cx="5715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701088" y="6429375"/>
            <a:ext cx="1323974" cy="361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Технологическая карта школы по профилактике возникновения суицидального поведения у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64763"/>
              </p:ext>
            </p:extLst>
          </p:nvPr>
        </p:nvGraphicFramePr>
        <p:xfrm>
          <a:off x="466721" y="824441"/>
          <a:ext cx="11363328" cy="249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416"/>
                <a:gridCol w="1420416"/>
                <a:gridCol w="1420416"/>
                <a:gridCol w="1420416"/>
                <a:gridCol w="1420416"/>
                <a:gridCol w="1420416"/>
                <a:gridCol w="1420416"/>
                <a:gridCol w="1420416"/>
              </a:tblGrid>
              <a:tr h="9667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Внутри школьная диагностика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классного руководителя (анкета)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Диагностика родителей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статус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 классы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5-7 классы (до 13 лет)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7- 9 классы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10-11 классы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2576512" y="3467100"/>
            <a:ext cx="676275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09576" y="3810000"/>
            <a:ext cx="3171824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Параллель с низким, средним, высоким уровне риска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934075" y="3467100"/>
            <a:ext cx="9525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610600" y="3467100"/>
            <a:ext cx="790575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33611" y="4462462"/>
            <a:ext cx="695325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10275" y="4462462"/>
            <a:ext cx="0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401175" y="4462462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686175" y="4743450"/>
            <a:ext cx="4514850" cy="333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профилактики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162425" y="5191125"/>
            <a:ext cx="0" cy="39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500438" y="5638800"/>
            <a:ext cx="1323974" cy="361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010275" y="5191124"/>
            <a:ext cx="0" cy="39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038725" y="5638800"/>
            <a:ext cx="2114550" cy="361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7791450" y="5191123"/>
            <a:ext cx="19050" cy="39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324726" y="5638800"/>
            <a:ext cx="1323974" cy="361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00539" y="3829050"/>
            <a:ext cx="3171824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 с низким, средним, высоким уровне риска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00539" y="3838575"/>
            <a:ext cx="3171824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 с низким, средним, высоким уровне риска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53425" y="3810000"/>
            <a:ext cx="3171824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 с низким, средним, высоким уровне риска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05025" y="6229350"/>
            <a:ext cx="8858250" cy="419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Отслеживание динами два раза в год – январь, май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06150" y="6438900"/>
            <a:ext cx="638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1744325" y="1895475"/>
            <a:ext cx="228600" cy="454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858625" y="838200"/>
            <a:ext cx="114300" cy="895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2011025" y="838200"/>
            <a:ext cx="114300" cy="895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1647825" y="5010150"/>
            <a:ext cx="193357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ятиугольник 52"/>
          <p:cNvSpPr/>
          <p:nvPr/>
        </p:nvSpPr>
        <p:spPr>
          <a:xfrm>
            <a:off x="142876" y="4891087"/>
            <a:ext cx="1447800" cy="116204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Межведомственное взаимодействие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50" y="6477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Отклоняющееся поведение личности регулируется различными социальными институтами. Общественное воздействие может носить характер правовых санкций, медицинского вмешательства, педагогического влияния, социальной поддержки и психологической помощи. В силу сложного характера поведенческих нарушений их предупреждение и преодоление требует хорошо организованной системы социальных воздействий.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6925" y="36984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Психологическая помощь как один из уровней рассматриваемой системы играет в ней связующую роль и отличается выраженной гуманистической направленностью. Этот факт получил отражение в таких принципах психологической работы, как конфиденциальность, добровольность и личная заинтересованность, принятие человеком ответственности за свою жизнь, взаимное доверие, поддержка, уважение личности и индивидуальности.</a:t>
            </a:r>
          </a:p>
        </p:txBody>
      </p:sp>
      <p:pic>
        <p:nvPicPr>
          <p:cNvPr id="9218" name="Picture 2" descr="https://img.freepik.com/premium-photo/young-caucasian-woman-isolated-on-white-background-thinking-an-idea_1368-364366.jpg?size=626&amp;ext=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1" b="100000" l="28275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1" t="7895" r="25612"/>
          <a:stretch/>
        </p:blipFill>
        <p:spPr bwMode="auto">
          <a:xfrm>
            <a:off x="8094865" y="485775"/>
            <a:ext cx="2506460" cy="3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neg.top/uploads/posts/2023-04/thumbs/1681056916_sneg-top-p-nedoumenie-kartinki-krasivo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510022"/>
            <a:ext cx="4715645" cy="32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Office PowerPoint</Application>
  <PresentationFormat>Произвольный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карта школы по профилактике возникновения суицидального поведения у обучающихся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2020-04-27T18:51:38Z</dcterms:created>
  <dcterms:modified xsi:type="dcterms:W3CDTF">2024-01-17T11:39:21Z</dcterms:modified>
</cp:coreProperties>
</file>