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58" r:id="rId4"/>
    <p:sldId id="260" r:id="rId5"/>
    <p:sldId id="256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2017" autoAdjust="0"/>
    <p:restoredTop sz="94622" autoAdjust="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телефон_довер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764704"/>
            <a:ext cx="7344814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48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4000" dirty="0" smtClean="0"/>
              <a:t>ШАГ 1.</a:t>
            </a:r>
            <a:endParaRPr lang="ru-RU" sz="4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62" r="1573" b="13753"/>
          <a:stretch/>
        </p:blipFill>
        <p:spPr bwMode="auto">
          <a:xfrm>
            <a:off x="899592" y="1988840"/>
            <a:ext cx="7030353" cy="3217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582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sz="3200" dirty="0"/>
              <a:t>ШАГ </a:t>
            </a:r>
            <a:r>
              <a:rPr lang="ru-RU" sz="3200" dirty="0" smtClean="0"/>
              <a:t>2.</a:t>
            </a:r>
            <a:endParaRPr lang="ru-RU" sz="3200" dirty="0"/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0" t="7845" r="6575" b="11797"/>
          <a:stretch/>
        </p:blipFill>
        <p:spPr bwMode="auto">
          <a:xfrm>
            <a:off x="323528" y="1628800"/>
            <a:ext cx="8634861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Овал 3"/>
          <p:cNvSpPr/>
          <p:nvPr/>
        </p:nvSpPr>
        <p:spPr>
          <a:xfrm>
            <a:off x="6516216" y="4437112"/>
            <a:ext cx="2304256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555776" y="1268760"/>
            <a:ext cx="3960440" cy="30963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343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sz="2400" dirty="0"/>
              <a:t>ШАГ </a:t>
            </a:r>
            <a:r>
              <a:rPr lang="ru-RU" sz="2400" dirty="0" smtClean="0"/>
              <a:t>3.</a:t>
            </a:r>
            <a:endParaRPr lang="ru-RU" sz="2400" dirty="0"/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37" t="5517" r="30664" b="5348"/>
          <a:stretch/>
        </p:blipFill>
        <p:spPr bwMode="auto">
          <a:xfrm>
            <a:off x="1405014" y="1340768"/>
            <a:ext cx="5831282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Прямая со стрелкой 4"/>
          <p:cNvCxnSpPr/>
          <p:nvPr/>
        </p:nvCxnSpPr>
        <p:spPr>
          <a:xfrm>
            <a:off x="2267744" y="1052736"/>
            <a:ext cx="1368152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903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276872"/>
            <a:ext cx="8208912" cy="882119"/>
          </a:xfrm>
        </p:spPr>
        <p:txBody>
          <a:bodyPr/>
          <a:lstStyle/>
          <a:p>
            <a:r>
              <a:rPr lang="ru-RU" dirty="0" smtClean="0"/>
              <a:t>Педагог-психолог Гетман Наталья Викторовна</a:t>
            </a:r>
          </a:p>
          <a:p>
            <a:r>
              <a:rPr lang="ru-RU" dirty="0" smtClean="0"/>
              <a:t>8 983 121 86 89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8326419" cy="1793167"/>
          </a:xfrm>
        </p:spPr>
        <p:txBody>
          <a:bodyPr/>
          <a:lstStyle/>
          <a:p>
            <a:pPr marL="182880" indent="0">
              <a:buNone/>
            </a:pPr>
            <a:r>
              <a:rPr lang="ru-RU" dirty="0" smtClean="0"/>
              <a:t>!Телефоны для связи</a:t>
            </a:r>
            <a:endParaRPr lang="ru-RU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522111" y="3301612"/>
            <a:ext cx="8208912" cy="882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Педагог-психолог </a:t>
            </a:r>
            <a:r>
              <a:rPr lang="ru-RU" dirty="0" err="1" smtClean="0"/>
              <a:t>Русанова</a:t>
            </a:r>
            <a:r>
              <a:rPr lang="ru-RU" dirty="0" smtClean="0"/>
              <a:t> Татьяна Юрьевна</a:t>
            </a:r>
          </a:p>
          <a:p>
            <a:r>
              <a:rPr lang="ru-RU" dirty="0" smtClean="0"/>
              <a:t>8 913 914 11 30</a:t>
            </a:r>
            <a:endParaRPr lang="ru-RU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539552" y="4653136"/>
            <a:ext cx="8208912" cy="882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Педагог-психолог Красноперова Людмила Александровна</a:t>
            </a:r>
          </a:p>
          <a:p>
            <a:r>
              <a:rPr lang="ru-RU" dirty="0" smtClean="0"/>
              <a:t>8 953 899 53 90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704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23</TotalTime>
  <Words>40</Words>
  <Application>Microsoft Office PowerPoint</Application>
  <PresentationFormat>Экран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!Телефоны для связи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!Телефоны для связи</dc:title>
  <dc:creator>Школа</dc:creator>
  <cp:lastModifiedBy>Школа</cp:lastModifiedBy>
  <cp:revision>3</cp:revision>
  <dcterms:created xsi:type="dcterms:W3CDTF">2022-01-27T04:26:55Z</dcterms:created>
  <dcterms:modified xsi:type="dcterms:W3CDTF">2022-01-27T05:00:27Z</dcterms:modified>
</cp:coreProperties>
</file>