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62" r:id="rId6"/>
    <p:sldId id="259" r:id="rId7"/>
    <p:sldId id="260" r:id="rId8"/>
    <p:sldId id="265" r:id="rId9"/>
    <p:sldId id="261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rina0786@yandex.ru" TargetMode="External"/><Relationship Id="rId2" Type="http://schemas.openxmlformats.org/officeDocument/2006/relationships/hyperlink" Target="mailto:n-get@mail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/>
              <a:t>Алгоритм работы  </a:t>
            </a:r>
            <a:r>
              <a:rPr lang="ru-RU" sz="4400" dirty="0" smtClean="0"/>
              <a:t>по </a:t>
            </a:r>
            <a:r>
              <a:rPr lang="ru-RU" sz="4400" dirty="0"/>
              <a:t>проекту </a:t>
            </a:r>
            <a:r>
              <a:rPr lang="ru-RU" sz="4800" b="1" dirty="0"/>
              <a:t>«Психолого- медико- педагогическая помощь субъектам образовательных отношений в посткризисный период»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72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8569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После того как внесены все коды ребенка </a:t>
            </a:r>
            <a:r>
              <a:rPr lang="ru-RU" sz="2400" dirty="0" smtClean="0">
                <a:solidFill>
                  <a:srgbClr val="FF0000"/>
                </a:solidFill>
              </a:rPr>
              <a:t>все </a:t>
            </a:r>
            <a:r>
              <a:rPr lang="ru-RU" sz="2400" dirty="0">
                <a:solidFill>
                  <a:srgbClr val="FF0000"/>
                </a:solidFill>
              </a:rPr>
              <a:t>данные </a:t>
            </a:r>
            <a:r>
              <a:rPr lang="ru-RU" sz="2400" b="1" dirty="0">
                <a:solidFill>
                  <a:srgbClr val="FF0000"/>
                </a:solidFill>
              </a:rPr>
              <a:t>СОХРАНИТЬ! </a:t>
            </a:r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b="1" dirty="0"/>
              <a:t>Если не заполнить все данные по критерию, они будут потеряны и нужно все вносить заново</a:t>
            </a:r>
            <a:r>
              <a:rPr lang="ru-RU" sz="2400" b="1" dirty="0" smtClean="0"/>
              <a:t>!!!</a:t>
            </a:r>
          </a:p>
          <a:p>
            <a:endParaRPr lang="ru-RU" sz="2400" dirty="0"/>
          </a:p>
          <a:p>
            <a:r>
              <a:rPr lang="ru-RU" sz="2400" b="1" dirty="0"/>
              <a:t>2</a:t>
            </a:r>
            <a:r>
              <a:rPr lang="ru-RU" sz="2400" dirty="0"/>
              <a:t>. Заполнение Факторного анализа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Отмечаем </a:t>
            </a:r>
            <a:r>
              <a:rPr lang="en-US" sz="2400" b="1" dirty="0"/>
              <a:t>v</a:t>
            </a:r>
            <a:r>
              <a:rPr lang="ru-RU" sz="2400" dirty="0"/>
              <a:t> имеющиеся факторы, по всем 4 факторам (психологические, семейные, социальные, физические)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нажимаем </a:t>
            </a:r>
            <a:r>
              <a:rPr lang="ru-RU" sz="2400" dirty="0"/>
              <a:t>кнопку</a:t>
            </a:r>
            <a:r>
              <a:rPr lang="ru-RU" sz="2400" dirty="0">
                <a:solidFill>
                  <a:srgbClr val="FF0000"/>
                </a:solidFill>
              </a:rPr>
              <a:t> ПОДТВЕРДИТЬ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Переходим </a:t>
            </a:r>
            <a:r>
              <a:rPr lang="ru-RU" sz="2400" dirty="0"/>
              <a:t>к следующему ученику.</a:t>
            </a:r>
          </a:p>
          <a:p>
            <a:r>
              <a:rPr lang="ru-RU" sz="2400" dirty="0"/>
              <a:t>После заполнения всех данных </a:t>
            </a:r>
            <a:r>
              <a:rPr lang="ru-RU" sz="2400" dirty="0" smtClean="0"/>
              <a:t>сохранить </a:t>
            </a:r>
            <a:r>
              <a:rPr lang="ru-RU" sz="2400" dirty="0"/>
              <a:t>данные.</a:t>
            </a:r>
          </a:p>
          <a:p>
            <a:r>
              <a:rPr lang="ru-RU" sz="2400" dirty="0"/>
              <a:t>3. Отображаются результаты ФА</a:t>
            </a:r>
          </a:p>
          <a:p>
            <a:r>
              <a:rPr lang="ru-RU" sz="2400" dirty="0"/>
              <a:t>4. Заполненные данные нужно отправить.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Если изначально не правильно установлена программа, то при отправке данных будет ошибка. Значит, начинаем сначала</a:t>
            </a:r>
            <a:r>
              <a:rPr lang="ru-RU" sz="2400" dirty="0" smtClean="0">
                <a:solidFill>
                  <a:srgbClr val="FF0000"/>
                </a:solidFill>
              </a:rPr>
              <a:t>!!!!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ПАРОЛЬ – это номер </a:t>
            </a:r>
            <a:r>
              <a:rPr lang="ru-RU" sz="2400" smtClean="0">
                <a:solidFill>
                  <a:srgbClr val="7030A0"/>
                </a:solidFill>
              </a:rPr>
              <a:t>вашего телефона – 89………</a:t>
            </a:r>
            <a:endParaRPr lang="ru-RU" sz="2400" dirty="0" smtClean="0">
              <a:solidFill>
                <a:srgbClr val="7030A0"/>
              </a:solidFill>
            </a:endParaRPr>
          </a:p>
          <a:p>
            <a:r>
              <a:rPr lang="ru-RU" sz="2400" dirty="0" smtClean="0">
                <a:solidFill>
                  <a:srgbClr val="7030A0"/>
                </a:solidFill>
              </a:rPr>
              <a:t>НЕЛЬЗЯ ЗАПОЛНЯТЬ ПО НЕСКОЛЬКО ЧЕЛОВЕК – система может обнулить. ВСЕ ДЕТИ ДОЛЖНЫ БЫТЬ ЗАБИТЫ СРАЗУ!!!!!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0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Педагог-психолог</a:t>
            </a:r>
          </a:p>
          <a:p>
            <a:pPr marL="0" indent="0">
              <a:buNone/>
            </a:pPr>
            <a:r>
              <a:rPr lang="ru-RU" dirty="0" smtClean="0"/>
              <a:t>Гетман Наталья Викторовна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en-US" dirty="0" smtClean="0">
                <a:hlinkClick r:id="rId2"/>
              </a:rPr>
              <a:t>n-get@mail.ru</a:t>
            </a:r>
            <a:r>
              <a:rPr lang="ru-RU" dirty="0"/>
              <a:t>,</a:t>
            </a:r>
            <a:r>
              <a:rPr lang="en-US" dirty="0" smtClean="0"/>
              <a:t> 8 9831218689)</a:t>
            </a:r>
          </a:p>
          <a:p>
            <a:r>
              <a:rPr lang="ru-RU" dirty="0" smtClean="0"/>
              <a:t>Социальный педагог</a:t>
            </a:r>
          </a:p>
          <a:p>
            <a:pPr marL="0" indent="0">
              <a:buNone/>
            </a:pPr>
            <a:r>
              <a:rPr lang="ru-RU" dirty="0" smtClean="0"/>
              <a:t>Иванова Ирина Геннадьевна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en-US" dirty="0" smtClean="0">
                <a:hlinkClick r:id="rId3"/>
              </a:rPr>
              <a:t>irina0786@yandex.ru</a:t>
            </a:r>
            <a:r>
              <a:rPr lang="ru-RU" dirty="0" smtClean="0"/>
              <a:t>, 8 9134726003)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5517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18864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того, чтобы Вы могли посмотреть вебинар, на котором рассказывалось о том, как заполнять данную информацию вы  можете :</a:t>
            </a:r>
          </a:p>
        </p:txBody>
      </p:sp>
      <p:pic>
        <p:nvPicPr>
          <p:cNvPr id="12" name="Рисунок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22756" r="62649" b="65880"/>
          <a:stretch/>
        </p:blipFill>
        <p:spPr bwMode="auto">
          <a:xfrm>
            <a:off x="1835696" y="1196752"/>
            <a:ext cx="3211195" cy="592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185675" y="1916832"/>
            <a:ext cx="2314317" cy="576064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Кризисная модель профилактики кризисных ситуаций</a:t>
            </a:r>
          </a:p>
        </p:txBody>
      </p:sp>
      <p:pic>
        <p:nvPicPr>
          <p:cNvPr id="14" name="Рисунок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4" t="56011" r="22949" b="29759"/>
          <a:stretch/>
        </p:blipFill>
        <p:spPr bwMode="auto">
          <a:xfrm>
            <a:off x="2142946" y="2569845"/>
            <a:ext cx="2128520" cy="859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3394" y="3489563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Идёте в самый низ. Последний вебинар (можно начать просмотр с 39 минуты)</a:t>
            </a:r>
          </a:p>
        </p:txBody>
      </p:sp>
      <p:pic>
        <p:nvPicPr>
          <p:cNvPr id="16" name="Рисунок 1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8" t="28544" r="19729" b="3805"/>
          <a:stretch/>
        </p:blipFill>
        <p:spPr bwMode="auto">
          <a:xfrm>
            <a:off x="3354583" y="3867877"/>
            <a:ext cx="4587091" cy="2708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" name="Прямая со стрелкой 14"/>
          <p:cNvCxnSpPr/>
          <p:nvPr/>
        </p:nvCxnSpPr>
        <p:spPr>
          <a:xfrm>
            <a:off x="827584" y="3933056"/>
            <a:ext cx="4032448" cy="12892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24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22756" r="62649" b="65880"/>
          <a:stretch/>
        </p:blipFill>
        <p:spPr bwMode="auto">
          <a:xfrm>
            <a:off x="971600" y="2193259"/>
            <a:ext cx="7488832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72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3" t="3501" r="43258" b="36543"/>
          <a:stretch/>
        </p:blipFill>
        <p:spPr bwMode="auto">
          <a:xfrm>
            <a:off x="179512" y="2132856"/>
            <a:ext cx="4608512" cy="4312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475656" y="1700808"/>
            <a:ext cx="4248472" cy="3816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580112" y="836712"/>
            <a:ext cx="3168352" cy="7132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>
                <a:effectLst/>
                <a:ea typeface="Calibri"/>
                <a:cs typeface="Times New Roman"/>
              </a:rPr>
              <a:t>Кризисная модель профилактики кризисных 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39044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9"/>
          <a:stretch/>
        </p:blipFill>
        <p:spPr bwMode="auto">
          <a:xfrm>
            <a:off x="1259632" y="188640"/>
            <a:ext cx="6984777" cy="376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4077072"/>
            <a:ext cx="5477950" cy="5040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ОПУСКАЕМСЯ ВНИЗ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4" t="56011" r="22949" b="29759"/>
          <a:stretch/>
        </p:blipFill>
        <p:spPr bwMode="auto">
          <a:xfrm>
            <a:off x="5796136" y="4941168"/>
            <a:ext cx="2880320" cy="1584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5085184"/>
            <a:ext cx="2880320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580112" y="4509120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6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"/>
          <a:stretch/>
        </p:blipFill>
        <p:spPr bwMode="auto">
          <a:xfrm>
            <a:off x="107504" y="116632"/>
            <a:ext cx="8814948" cy="482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5661248"/>
            <a:ext cx="5477950" cy="5040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Пароль - </a:t>
            </a:r>
            <a:r>
              <a:rPr lang="en-US" sz="3200" b="1" dirty="0" smtClean="0"/>
              <a:t>help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518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8" t="4063" r="20192" b="1952"/>
          <a:stretch/>
        </p:blipFill>
        <p:spPr bwMode="auto">
          <a:xfrm>
            <a:off x="755576" y="-76276"/>
            <a:ext cx="7344815" cy="672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2267744" y="3284984"/>
            <a:ext cx="5112568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474252" y="3905063"/>
            <a:ext cx="3240360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СКАЧАТЬ 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4697760"/>
            <a:ext cx="8789281" cy="2160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r>
              <a:rPr lang="ru-RU" sz="2800" dirty="0" smtClean="0"/>
              <a:t>РАЗАРХИВИРОВАТЬ (</a:t>
            </a:r>
            <a:r>
              <a:rPr lang="ru-RU" sz="2800" dirty="0" smtClean="0">
                <a:solidFill>
                  <a:srgbClr val="00B050"/>
                </a:solidFill>
              </a:rPr>
              <a:t>это значит скачать на рабочий стол</a:t>
            </a:r>
            <a:r>
              <a:rPr lang="ru-RU" sz="2800" dirty="0" smtClean="0"/>
              <a:t>) </a:t>
            </a:r>
            <a:r>
              <a:rPr lang="ru-RU" sz="2800" dirty="0" smtClean="0"/>
              <a:t>и СОХРАНИТЬ на рабочем столе </a:t>
            </a:r>
            <a:r>
              <a:rPr lang="ru-RU" sz="2800" dirty="0"/>
              <a:t>ВНИМАНИЕ! </a:t>
            </a:r>
            <a:endParaRPr lang="ru-RU" sz="2800" dirty="0" smtClean="0"/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Не </a:t>
            </a:r>
            <a:r>
              <a:rPr lang="ru-RU" sz="2800" dirty="0">
                <a:solidFill>
                  <a:srgbClr val="FF0000"/>
                </a:solidFill>
              </a:rPr>
              <a:t>копировать из папки нужный файл, а разархивируем всю папку, иначе потом документ не отправится</a:t>
            </a:r>
            <a:r>
              <a:rPr lang="ru-RU" sz="3200" dirty="0"/>
              <a:t>.</a:t>
            </a:r>
          </a:p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5188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2"/>
            <a:ext cx="83308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Работаем в документе  </a:t>
            </a:r>
            <a:r>
              <a:rPr lang="en-US" dirty="0" err="1"/>
              <a:t>Excsel</a:t>
            </a:r>
            <a:r>
              <a:rPr lang="en-US" dirty="0"/>
              <a:t> FA</a:t>
            </a:r>
            <a:r>
              <a:rPr lang="ru-RU" dirty="0"/>
              <a:t> (классный руководитель)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35496" y="836712"/>
            <a:ext cx="8856983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Работа в автоматизированной программе </a:t>
            </a:r>
            <a:br>
              <a:rPr lang="ru-RU" sz="3600" dirty="0"/>
            </a:br>
            <a:r>
              <a:rPr lang="ru-RU" sz="3600" b="1" dirty="0"/>
              <a:t>1 Настройка параметров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r="29006" b="18989"/>
          <a:stretch/>
        </p:blipFill>
        <p:spPr bwMode="auto">
          <a:xfrm>
            <a:off x="251520" y="980728"/>
            <a:ext cx="8640959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2555776" y="3068960"/>
            <a:ext cx="23042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9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015" y="2708920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Выбираем четверть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Из выпадающей вкладки выбираем школу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Выбираем класс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Выбираем литеру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Указываем количество учащихся в классе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Вносим данные классного руководителя: ФИО, адрес электронной почты, номер телефона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Вносим данные педагога-психолога: ФИО, адрес электронной почты, номер телефона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Вносим данные социального педагога:  ФИО, адрес электронной почты, номер телефона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Вносим данные детей класса </a:t>
            </a:r>
            <a:r>
              <a:rPr lang="ru-RU" dirty="0">
                <a:solidFill>
                  <a:srgbClr val="FF0000"/>
                </a:solidFill>
              </a:rPr>
              <a:t>ВМЕСТО ФИО указываем код</a:t>
            </a:r>
            <a:r>
              <a:rPr lang="ru-RU" dirty="0"/>
              <a:t>, присвоенный ребенку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Коды указываем по количеству указанных детей.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r="28648"/>
          <a:stretch/>
        </p:blipFill>
        <p:spPr bwMode="auto">
          <a:xfrm>
            <a:off x="2051720" y="110193"/>
            <a:ext cx="4545310" cy="2598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18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334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в автоматизированной программе  1 Настройка параметров </vt:lpstr>
      <vt:lpstr>Презентация PowerPoint</vt:lpstr>
      <vt:lpstr>Презентация PowerPoint</vt:lpstr>
      <vt:lpstr>Данные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16</cp:revision>
  <dcterms:created xsi:type="dcterms:W3CDTF">2021-09-16T04:03:49Z</dcterms:created>
  <dcterms:modified xsi:type="dcterms:W3CDTF">2021-10-08T02:47:11Z</dcterms:modified>
</cp:coreProperties>
</file>