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70" r:id="rId3"/>
    <p:sldId id="273" r:id="rId4"/>
    <p:sldId id="280" r:id="rId5"/>
    <p:sldId id="281" r:id="rId6"/>
    <p:sldId id="282" r:id="rId7"/>
    <p:sldId id="283" r:id="rId8"/>
    <p:sldId id="299" r:id="rId9"/>
    <p:sldId id="293" r:id="rId10"/>
    <p:sldId id="296" r:id="rId11"/>
    <p:sldId id="275" r:id="rId12"/>
    <p:sldId id="289" r:id="rId13"/>
    <p:sldId id="301" r:id="rId14"/>
    <p:sldId id="277" r:id="rId15"/>
    <p:sldId id="261" r:id="rId16"/>
    <p:sldId id="284" r:id="rId17"/>
    <p:sldId id="290" r:id="rId18"/>
    <p:sldId id="291" r:id="rId19"/>
    <p:sldId id="292" r:id="rId20"/>
    <p:sldId id="285" r:id="rId21"/>
    <p:sldId id="286" r:id="rId22"/>
    <p:sldId id="287" r:id="rId23"/>
    <p:sldId id="268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7CB74-CA1C-4EAC-972E-ADD9E44DF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AD130-8F76-45E3-A9D0-4F07EA07C154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–</a:t>
          </a:r>
          <a:r>
            <a:rPr lang="ru-RU" dirty="0" smtClean="0"/>
            <a:t> </a:t>
          </a:r>
          <a:r>
            <a:rPr lang="ru-RU" b="1" dirty="0" smtClean="0">
              <a:solidFill>
                <a:srgbClr val="002060"/>
              </a:solidFill>
            </a:rPr>
            <a:t>это антиобщественное деяние, причиняющее вред обществу, запрещенное законодательством и влекущее наказание.</a:t>
          </a:r>
          <a:endParaRPr lang="ru-RU" b="1" dirty="0">
            <a:solidFill>
              <a:srgbClr val="002060"/>
            </a:solidFill>
          </a:endParaRPr>
        </a:p>
      </dgm:t>
    </dgm:pt>
    <dgm:pt modelId="{B1FD956F-70D7-44B5-A15F-56D7E0C7AD8C}" type="parTrans" cxnId="{EB9420D3-8458-404D-AF8A-FE184D27C844}">
      <dgm:prSet/>
      <dgm:spPr/>
      <dgm:t>
        <a:bodyPr/>
        <a:lstStyle/>
        <a:p>
          <a:endParaRPr lang="ru-RU"/>
        </a:p>
      </dgm:t>
    </dgm:pt>
    <dgm:pt modelId="{4D267369-C0DD-4B6B-BAE1-5A5FA511B02D}" type="sibTrans" cxnId="{EB9420D3-8458-404D-AF8A-FE184D27C844}">
      <dgm:prSet/>
      <dgm:spPr/>
      <dgm:t>
        <a:bodyPr/>
        <a:lstStyle/>
        <a:p>
          <a:endParaRPr lang="ru-RU"/>
        </a:p>
      </dgm:t>
    </dgm:pt>
    <dgm:pt modelId="{2EF64359-5A68-43B1-B3C5-7CD0369F212C}" type="pres">
      <dgm:prSet presAssocID="{D457CB74-CA1C-4EAC-972E-ADD9E44DF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1D835-59C5-4BC8-9442-3B0FE3FBD9ED}" type="pres">
      <dgm:prSet presAssocID="{ADDAD130-8F76-45E3-A9D0-4F07EA07C154}" presName="parentText" presStyleLbl="node1" presStyleIdx="0" presStyleCnt="1" custScaleY="8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420D3-8458-404D-AF8A-FE184D27C844}" srcId="{D457CB74-CA1C-4EAC-972E-ADD9E44DFA68}" destId="{ADDAD130-8F76-45E3-A9D0-4F07EA07C154}" srcOrd="0" destOrd="0" parTransId="{B1FD956F-70D7-44B5-A15F-56D7E0C7AD8C}" sibTransId="{4D267369-C0DD-4B6B-BAE1-5A5FA511B02D}"/>
    <dgm:cxn modelId="{4A0305F7-7093-40D2-A8E3-6D60A9E8D164}" type="presOf" srcId="{ADDAD130-8F76-45E3-A9D0-4F07EA07C154}" destId="{E4F1D835-59C5-4BC8-9442-3B0FE3FBD9ED}" srcOrd="0" destOrd="0" presId="urn:microsoft.com/office/officeart/2005/8/layout/vList2"/>
    <dgm:cxn modelId="{0B5F5D5A-B1D4-44E6-88D4-4BA48CC7BA60}" type="presOf" srcId="{D457CB74-CA1C-4EAC-972E-ADD9E44DFA68}" destId="{2EF64359-5A68-43B1-B3C5-7CD0369F212C}" srcOrd="0" destOrd="0" presId="urn:microsoft.com/office/officeart/2005/8/layout/vList2"/>
    <dgm:cxn modelId="{D6F439F3-F454-48D5-8AC8-7C92F1DC1D00}" type="presParOf" srcId="{2EF64359-5A68-43B1-B3C5-7CD0369F212C}" destId="{E4F1D835-59C5-4BC8-9442-3B0FE3FBD9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E94E8-9F13-4AB2-990A-B00F1835330C}">
      <dgm:prSet/>
      <dgm:spPr/>
      <dgm:t>
        <a:bodyPr/>
        <a:lstStyle/>
        <a:p>
          <a:pPr rtl="0"/>
          <a:r>
            <a:rPr lang="ru-RU" dirty="0" smtClean="0"/>
            <a:t>ПРЕСТУПЛЕНИЯ</a:t>
          </a:r>
          <a:endParaRPr lang="ru-RU" dirty="0"/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/>
      <dgm:spPr/>
      <dgm:t>
        <a:bodyPr/>
        <a:lstStyle/>
        <a:p>
          <a:pPr rtl="0"/>
          <a:r>
            <a:rPr lang="ru-RU" dirty="0" smtClean="0"/>
            <a:t>ПРОСТУПКИ</a:t>
          </a:r>
          <a:endParaRPr lang="ru-RU" dirty="0"/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 custScaleX="107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15D9276D-1C51-4FF3-8CF4-CFEDB6938EF3}" type="presOf" srcId="{AFF0A636-46DE-48EC-A836-CCCD00279C25}" destId="{7AEB99E8-6C3D-48F9-AB93-FDD4D59010B8}" srcOrd="1" destOrd="0" presId="urn:microsoft.com/office/officeart/2005/8/layout/orgChart1"/>
    <dgm:cxn modelId="{18111EE4-013B-4735-8FD6-263BDF3F459E}" type="presOf" srcId="{AFF0A636-46DE-48EC-A836-CCCD00279C25}" destId="{B3C17AB0-6C6A-4B00-91D2-B72423BDF4C8}" srcOrd="0" destOrd="0" presId="urn:microsoft.com/office/officeart/2005/8/layout/orgChart1"/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73C9DE3E-AF8F-442E-BE4D-85FDBF2BEFB9}" type="presOf" srcId="{3D2E94E8-9F13-4AB2-990A-B00F1835330C}" destId="{5DABA6BB-D0E6-4827-A210-1995904DD4F4}" srcOrd="1" destOrd="0" presId="urn:microsoft.com/office/officeart/2005/8/layout/orgChart1"/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AD7BD184-256F-41CB-AFF8-3076E0F9E6D5}" type="presOf" srcId="{3D2E94E8-9F13-4AB2-990A-B00F1835330C}" destId="{3D32D9C3-0119-47E5-84EB-65E26E98391F}" srcOrd="0" destOrd="0" presId="urn:microsoft.com/office/officeart/2005/8/layout/orgChart1"/>
    <dgm:cxn modelId="{CCA98FCD-A00D-4023-B292-FC482A43CB15}" type="presOf" srcId="{3B9A6633-45AF-4463-97DD-189C406A725C}" destId="{371672F5-6BC3-4BF7-BFB2-C57D173486F3}" srcOrd="0" destOrd="0" presId="urn:microsoft.com/office/officeart/2005/8/layout/orgChart1"/>
    <dgm:cxn modelId="{C58A077C-F4CC-4A69-BD61-0BFD4296BF1A}" type="presParOf" srcId="{371672F5-6BC3-4BF7-BFB2-C57D173486F3}" destId="{D57CFCDE-634C-4F43-823B-2823B16D7F35}" srcOrd="0" destOrd="0" presId="urn:microsoft.com/office/officeart/2005/8/layout/orgChart1"/>
    <dgm:cxn modelId="{645AAB8A-B2A9-4F5D-9C83-D287D0D05C97}" type="presParOf" srcId="{D57CFCDE-634C-4F43-823B-2823B16D7F35}" destId="{8D4D2137-7F78-47E1-A4CA-A0C47CED1E48}" srcOrd="0" destOrd="0" presId="urn:microsoft.com/office/officeart/2005/8/layout/orgChart1"/>
    <dgm:cxn modelId="{F8D46658-A455-4250-A048-50B9A6E80E17}" type="presParOf" srcId="{8D4D2137-7F78-47E1-A4CA-A0C47CED1E48}" destId="{3D32D9C3-0119-47E5-84EB-65E26E98391F}" srcOrd="0" destOrd="0" presId="urn:microsoft.com/office/officeart/2005/8/layout/orgChart1"/>
    <dgm:cxn modelId="{BD1E0259-F869-43A7-AE41-204B913FD149}" type="presParOf" srcId="{8D4D2137-7F78-47E1-A4CA-A0C47CED1E48}" destId="{5DABA6BB-D0E6-4827-A210-1995904DD4F4}" srcOrd="1" destOrd="0" presId="urn:microsoft.com/office/officeart/2005/8/layout/orgChart1"/>
    <dgm:cxn modelId="{B96B5BF6-2C37-43F9-9932-BF32DF9E01B2}" type="presParOf" srcId="{D57CFCDE-634C-4F43-823B-2823B16D7F35}" destId="{EA2EB1EA-46AA-49D3-BABE-4E51B81BAEE2}" srcOrd="1" destOrd="0" presId="urn:microsoft.com/office/officeart/2005/8/layout/orgChart1"/>
    <dgm:cxn modelId="{E4A79B0B-5944-47BB-9705-EA5B42C80BB0}" type="presParOf" srcId="{D57CFCDE-634C-4F43-823B-2823B16D7F35}" destId="{1900589C-DF4F-4D51-A4B5-532CD3BA7082}" srcOrd="2" destOrd="0" presId="urn:microsoft.com/office/officeart/2005/8/layout/orgChart1"/>
    <dgm:cxn modelId="{85F00F40-2135-4AC5-B4AE-54B1F7307408}" type="presParOf" srcId="{371672F5-6BC3-4BF7-BFB2-C57D173486F3}" destId="{C3784D97-8E22-4DD5-AA1E-CBB2514637A3}" srcOrd="1" destOrd="0" presId="urn:microsoft.com/office/officeart/2005/8/layout/orgChart1"/>
    <dgm:cxn modelId="{545BC224-3786-49E4-A715-52E727CCFEB9}" type="presParOf" srcId="{C3784D97-8E22-4DD5-AA1E-CBB2514637A3}" destId="{3635D91D-4CEC-49F1-A433-EA90973398CE}" srcOrd="0" destOrd="0" presId="urn:microsoft.com/office/officeart/2005/8/layout/orgChart1"/>
    <dgm:cxn modelId="{65C85EF0-344F-4B39-A82D-6E143E6DE4B4}" type="presParOf" srcId="{3635D91D-4CEC-49F1-A433-EA90973398CE}" destId="{B3C17AB0-6C6A-4B00-91D2-B72423BDF4C8}" srcOrd="0" destOrd="0" presId="urn:microsoft.com/office/officeart/2005/8/layout/orgChart1"/>
    <dgm:cxn modelId="{00559FD6-5423-402F-B31C-7647ADAF3336}" type="presParOf" srcId="{3635D91D-4CEC-49F1-A433-EA90973398CE}" destId="{7AEB99E8-6C3D-48F9-AB93-FDD4D59010B8}" srcOrd="1" destOrd="0" presId="urn:microsoft.com/office/officeart/2005/8/layout/orgChart1"/>
    <dgm:cxn modelId="{80ADEECB-78CB-43E9-979C-8D6697B6C5B8}" type="presParOf" srcId="{C3784D97-8E22-4DD5-AA1E-CBB2514637A3}" destId="{EFD76BA3-942E-4901-9858-FBDF85BA9E28}" srcOrd="1" destOrd="0" presId="urn:microsoft.com/office/officeart/2005/8/layout/orgChart1"/>
    <dgm:cxn modelId="{D759CEA2-B354-4638-9308-8636B5EF65E7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81C2D-A10D-49B7-ADDA-1E75318CFEE9}">
      <dgm:prSet/>
      <dgm:spPr/>
      <dgm:t>
        <a:bodyPr/>
        <a:lstStyle/>
        <a:p>
          <a:pPr rtl="0"/>
          <a:r>
            <a:rPr lang="ru-RU" dirty="0" smtClean="0"/>
            <a:t>это неопасное правонарушение</a:t>
          </a:r>
          <a:endParaRPr lang="ru-RU" dirty="0"/>
        </a:p>
      </dgm:t>
    </dgm:pt>
    <dgm:pt modelId="{D85D5219-CE66-4B83-B9BA-C4B187CEDD59}" type="parTrans" cxnId="{B6DEECE8-1825-409F-8598-277FB05F60F2}">
      <dgm:prSet/>
      <dgm:spPr/>
      <dgm:t>
        <a:bodyPr/>
        <a:lstStyle/>
        <a:p>
          <a:endParaRPr lang="ru-RU"/>
        </a:p>
      </dgm:t>
    </dgm:pt>
    <dgm:pt modelId="{B94346C1-0806-4ADA-882C-2C4DA128A7C1}" type="sibTrans" cxnId="{B6DEECE8-1825-409F-8598-277FB05F60F2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04DB7-C612-4D9D-82DC-D14396064744}" type="pres">
      <dgm:prSet presAssocID="{8CC81C2D-A10D-49B7-ADDA-1E75318CFEE9}" presName="parentText" presStyleLbl="node1" presStyleIdx="0" presStyleCnt="1" custScaleY="61211" custLinFactNeighborX="-348" custLinFactNeighborY="33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EECE8-1825-409F-8598-277FB05F60F2}" srcId="{30C4AD70-D6A8-49AD-BDFC-CBEEE61837F5}" destId="{8CC81C2D-A10D-49B7-ADDA-1E75318CFEE9}" srcOrd="0" destOrd="0" parTransId="{D85D5219-CE66-4B83-B9BA-C4B187CEDD59}" sibTransId="{B94346C1-0806-4ADA-882C-2C4DA128A7C1}"/>
    <dgm:cxn modelId="{0B3E1842-EDB4-4CAB-AC9D-BD0BFD2AA88A}" type="presOf" srcId="{30C4AD70-D6A8-49AD-BDFC-CBEEE61837F5}" destId="{E7EFC87E-BFE2-40D2-9B4B-EA415F7C7F2D}" srcOrd="0" destOrd="0" presId="urn:microsoft.com/office/officeart/2005/8/layout/vList2"/>
    <dgm:cxn modelId="{1BF1E723-73D0-4398-85C3-923E14682DC8}" type="presOf" srcId="{8CC81C2D-A10D-49B7-ADDA-1E75318CFEE9}" destId="{5C304DB7-C612-4D9D-82DC-D14396064744}" srcOrd="0" destOrd="0" presId="urn:microsoft.com/office/officeart/2005/8/layout/vList2"/>
    <dgm:cxn modelId="{1E1D693E-CC8D-444F-AA06-9A6BFE86BAE4}" type="presParOf" srcId="{E7EFC87E-BFE2-40D2-9B4B-EA415F7C7F2D}" destId="{5C304DB7-C612-4D9D-82DC-D14396064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0C0C0-54F8-4EC9-8EA6-238542398AA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3F5B2-AD13-41F1-ACAC-AAA6BCC71BA8}">
      <dgm:prSet/>
      <dgm:spPr/>
      <dgm:t>
        <a:bodyPr/>
        <a:lstStyle/>
        <a:p>
          <a:pPr rtl="0"/>
          <a:r>
            <a:rPr lang="ru-RU" dirty="0" smtClean="0"/>
            <a:t>АДМИНИСТРАТИВНЫЕ</a:t>
          </a:r>
          <a:endParaRPr lang="ru-RU" dirty="0"/>
        </a:p>
      </dgm:t>
    </dgm:pt>
    <dgm:pt modelId="{A574B2D5-5288-4135-B820-90BD0A462A7E}" type="parTrans" cxnId="{6407B520-B5B4-4A1B-906E-C904118084B8}">
      <dgm:prSet/>
      <dgm:spPr/>
      <dgm:t>
        <a:bodyPr/>
        <a:lstStyle/>
        <a:p>
          <a:endParaRPr lang="ru-RU"/>
        </a:p>
      </dgm:t>
    </dgm:pt>
    <dgm:pt modelId="{691A0595-E6B2-4CD9-81A5-281DB7258C39}" type="sibTrans" cxnId="{6407B520-B5B4-4A1B-906E-C904118084B8}">
      <dgm:prSet/>
      <dgm:spPr/>
      <dgm:t>
        <a:bodyPr/>
        <a:lstStyle/>
        <a:p>
          <a:endParaRPr lang="ru-RU"/>
        </a:p>
      </dgm:t>
    </dgm:pt>
    <dgm:pt modelId="{3EF90494-079C-472D-BE57-06F4147D98FE}">
      <dgm:prSet/>
      <dgm:spPr/>
      <dgm:t>
        <a:bodyPr/>
        <a:lstStyle/>
        <a:p>
          <a:pPr algn="ctr" rtl="0"/>
          <a:r>
            <a:rPr lang="ru-RU" dirty="0" smtClean="0"/>
            <a:t>ГРАЖДАНСКИЕ</a:t>
          </a:r>
          <a:endParaRPr lang="ru-RU" dirty="0"/>
        </a:p>
      </dgm:t>
    </dgm:pt>
    <dgm:pt modelId="{60247BF0-F25F-4298-88EB-177F064362F7}" type="parTrans" cxnId="{7B21E538-2925-4BF3-BAE0-926CE6C81251}">
      <dgm:prSet/>
      <dgm:spPr/>
      <dgm:t>
        <a:bodyPr/>
        <a:lstStyle/>
        <a:p>
          <a:endParaRPr lang="ru-RU"/>
        </a:p>
      </dgm:t>
    </dgm:pt>
    <dgm:pt modelId="{DFF4A42B-A650-481A-9C1C-7CA408E22030}" type="sibTrans" cxnId="{7B21E538-2925-4BF3-BAE0-926CE6C81251}">
      <dgm:prSet/>
      <dgm:spPr/>
      <dgm:t>
        <a:bodyPr/>
        <a:lstStyle/>
        <a:p>
          <a:endParaRPr lang="ru-RU"/>
        </a:p>
      </dgm:t>
    </dgm:pt>
    <dgm:pt modelId="{3B6CD83D-0F8A-47F3-B286-7EA642F44C8E}">
      <dgm:prSet/>
      <dgm:spPr/>
      <dgm:t>
        <a:bodyPr/>
        <a:lstStyle/>
        <a:p>
          <a:pPr algn="ctr" rtl="0"/>
          <a:r>
            <a:rPr lang="ru-RU" dirty="0" smtClean="0"/>
            <a:t>ДИСЦИПЛИНАРНЫЕ</a:t>
          </a:r>
          <a:endParaRPr lang="ru-RU" dirty="0"/>
        </a:p>
      </dgm:t>
    </dgm:pt>
    <dgm:pt modelId="{523B5E21-A6CF-40BC-A42A-D738C3B8DB48}" type="parTrans" cxnId="{31D1005F-B3B5-4701-B748-D5874B1D18C5}">
      <dgm:prSet/>
      <dgm:spPr/>
      <dgm:t>
        <a:bodyPr/>
        <a:lstStyle/>
        <a:p>
          <a:endParaRPr lang="ru-RU"/>
        </a:p>
      </dgm:t>
    </dgm:pt>
    <dgm:pt modelId="{E778940C-CD4C-404A-9317-704393DF9B0B}" type="sibTrans" cxnId="{31D1005F-B3B5-4701-B748-D5874B1D18C5}">
      <dgm:prSet/>
      <dgm:spPr/>
      <dgm:t>
        <a:bodyPr/>
        <a:lstStyle/>
        <a:p>
          <a:endParaRPr lang="ru-RU"/>
        </a:p>
      </dgm:t>
    </dgm:pt>
    <dgm:pt modelId="{D5E8C8B0-5C46-411F-BD21-91952019F649}">
      <dgm:prSet/>
      <dgm:spPr/>
      <dgm:t>
        <a:bodyPr/>
        <a:lstStyle/>
        <a:p>
          <a:r>
            <a:rPr lang="ru-RU" dirty="0" smtClean="0"/>
            <a:t>Проезд  без билета в  автобусе</a:t>
          </a:r>
          <a:endParaRPr lang="ru-RU" dirty="0"/>
        </a:p>
      </dgm:t>
    </dgm:pt>
    <dgm:pt modelId="{5C79E7A0-DBB6-452D-B68C-30C39B4F621C}" type="parTrans" cxnId="{3AAEEE1A-3654-4AB1-8354-3E0910693FE8}">
      <dgm:prSet/>
      <dgm:spPr/>
      <dgm:t>
        <a:bodyPr/>
        <a:lstStyle/>
        <a:p>
          <a:endParaRPr lang="ru-RU"/>
        </a:p>
      </dgm:t>
    </dgm:pt>
    <dgm:pt modelId="{BD391292-0C18-4DF4-9E44-C89E8681B77F}" type="sibTrans" cxnId="{3AAEEE1A-3654-4AB1-8354-3E0910693FE8}">
      <dgm:prSet/>
      <dgm:spPr/>
      <dgm:t>
        <a:bodyPr/>
        <a:lstStyle/>
        <a:p>
          <a:endParaRPr lang="ru-RU"/>
        </a:p>
      </dgm:t>
    </dgm:pt>
    <dgm:pt modelId="{4D01DFDA-7F52-4338-A580-4E511FB69D6E}">
      <dgm:prSet/>
      <dgm:spPr/>
      <dgm:t>
        <a:bodyPr/>
        <a:lstStyle/>
        <a:p>
          <a:endParaRPr lang="ru-RU" dirty="0"/>
        </a:p>
      </dgm:t>
    </dgm:pt>
    <dgm:pt modelId="{3631C8D3-9825-497E-999F-230F1198B38A}" type="parTrans" cxnId="{3D763926-84EF-4093-B5AB-4837C9DF4E20}">
      <dgm:prSet/>
      <dgm:spPr/>
      <dgm:t>
        <a:bodyPr/>
        <a:lstStyle/>
        <a:p>
          <a:endParaRPr lang="ru-RU"/>
        </a:p>
      </dgm:t>
    </dgm:pt>
    <dgm:pt modelId="{5F0F5FB5-1464-4D2A-AD46-9B8C1F9B7183}" type="sibTrans" cxnId="{3D763926-84EF-4093-B5AB-4837C9DF4E20}">
      <dgm:prSet/>
      <dgm:spPr/>
      <dgm:t>
        <a:bodyPr/>
        <a:lstStyle/>
        <a:p>
          <a:endParaRPr lang="ru-RU"/>
        </a:p>
      </dgm:t>
    </dgm:pt>
    <dgm:pt modelId="{13149DD8-6FC3-42C8-BF5E-9589331A17BD}">
      <dgm:prSet/>
      <dgm:spPr/>
      <dgm:t>
        <a:bodyPr/>
        <a:lstStyle/>
        <a:p>
          <a:endParaRPr lang="ru-RU" dirty="0"/>
        </a:p>
      </dgm:t>
    </dgm:pt>
    <dgm:pt modelId="{A66B3108-0455-438D-9DC1-D0A7DD4AF553}" type="parTrans" cxnId="{37718F62-514D-4EAF-862C-8C79ECD02549}">
      <dgm:prSet/>
      <dgm:spPr/>
      <dgm:t>
        <a:bodyPr/>
        <a:lstStyle/>
        <a:p>
          <a:endParaRPr lang="ru-RU"/>
        </a:p>
      </dgm:t>
    </dgm:pt>
    <dgm:pt modelId="{69812A83-1558-481E-BF37-F5AA61D5DBA2}" type="sibTrans" cxnId="{37718F62-514D-4EAF-862C-8C79ECD02549}">
      <dgm:prSet/>
      <dgm:spPr/>
      <dgm:t>
        <a:bodyPr/>
        <a:lstStyle/>
        <a:p>
          <a:endParaRPr lang="ru-RU"/>
        </a:p>
      </dgm:t>
    </dgm:pt>
    <dgm:pt modelId="{94DF1417-D71E-452F-8897-AFAF534A555A}">
      <dgm:prSet/>
      <dgm:spPr/>
      <dgm:t>
        <a:bodyPr/>
        <a:lstStyle/>
        <a:p>
          <a:endParaRPr lang="ru-RU" dirty="0"/>
        </a:p>
      </dgm:t>
    </dgm:pt>
    <dgm:pt modelId="{AC501489-695C-4501-BE7F-ECD0146F5703}" type="parTrans" cxnId="{93AD35ED-8182-4C0B-B1E5-C662FA0E8682}">
      <dgm:prSet/>
      <dgm:spPr/>
      <dgm:t>
        <a:bodyPr/>
        <a:lstStyle/>
        <a:p>
          <a:endParaRPr lang="ru-RU"/>
        </a:p>
      </dgm:t>
    </dgm:pt>
    <dgm:pt modelId="{DFA83C67-3200-48A0-A680-3A75C1FA6161}" type="sibTrans" cxnId="{93AD35ED-8182-4C0B-B1E5-C662FA0E8682}">
      <dgm:prSet/>
      <dgm:spPr/>
      <dgm:t>
        <a:bodyPr/>
        <a:lstStyle/>
        <a:p>
          <a:endParaRPr lang="ru-RU"/>
        </a:p>
      </dgm:t>
    </dgm:pt>
    <dgm:pt modelId="{3256CAA9-CE50-47F7-B361-0587E4001CD1}">
      <dgm:prSet/>
      <dgm:spPr/>
      <dgm:t>
        <a:bodyPr/>
        <a:lstStyle/>
        <a:p>
          <a:r>
            <a:rPr lang="ru-RU" dirty="0" smtClean="0"/>
            <a:t>Опоздание на урок</a:t>
          </a:r>
          <a:endParaRPr lang="ru-RU" dirty="0"/>
        </a:p>
      </dgm:t>
    </dgm:pt>
    <dgm:pt modelId="{82F081F7-D9B3-4931-8566-E3E094934BCD}" type="parTrans" cxnId="{5F9BBC81-90A7-47DB-9E9A-20C958195B8C}">
      <dgm:prSet/>
      <dgm:spPr/>
      <dgm:t>
        <a:bodyPr/>
        <a:lstStyle/>
        <a:p>
          <a:endParaRPr lang="ru-RU"/>
        </a:p>
      </dgm:t>
    </dgm:pt>
    <dgm:pt modelId="{DBBFC942-7677-4AFD-BC88-8C87DACF3BF4}" type="sibTrans" cxnId="{5F9BBC81-90A7-47DB-9E9A-20C958195B8C}">
      <dgm:prSet/>
      <dgm:spPr/>
      <dgm:t>
        <a:bodyPr/>
        <a:lstStyle/>
        <a:p>
          <a:endParaRPr lang="ru-RU"/>
        </a:p>
      </dgm:t>
    </dgm:pt>
    <dgm:pt modelId="{7A9110C6-C100-4B81-86B7-D343DF2FD405}">
      <dgm:prSet/>
      <dgm:spPr/>
      <dgm:t>
        <a:bodyPr/>
        <a:lstStyle/>
        <a:p>
          <a:r>
            <a:rPr lang="ru-RU" dirty="0" smtClean="0"/>
            <a:t>Пропуск занятий в школе без уважительной причины</a:t>
          </a:r>
          <a:endParaRPr lang="ru-RU" dirty="0"/>
        </a:p>
      </dgm:t>
    </dgm:pt>
    <dgm:pt modelId="{1257E233-CD06-4B64-A8CA-F499A99BC800}" type="parTrans" cxnId="{254F00E7-B0CD-4824-9F03-FB6CE6D93E50}">
      <dgm:prSet/>
      <dgm:spPr/>
      <dgm:t>
        <a:bodyPr/>
        <a:lstStyle/>
        <a:p>
          <a:endParaRPr lang="ru-RU"/>
        </a:p>
      </dgm:t>
    </dgm:pt>
    <dgm:pt modelId="{6A47A9BF-0243-483A-A628-FCB83CA07935}" type="sibTrans" cxnId="{254F00E7-B0CD-4824-9F03-FB6CE6D93E50}">
      <dgm:prSet/>
      <dgm:spPr/>
      <dgm:t>
        <a:bodyPr/>
        <a:lstStyle/>
        <a:p>
          <a:endParaRPr lang="ru-RU"/>
        </a:p>
      </dgm:t>
    </dgm:pt>
    <dgm:pt modelId="{88227940-F480-43B7-8E19-32EB89EC6EF8}">
      <dgm:prSet/>
      <dgm:spPr/>
      <dgm:t>
        <a:bodyPr/>
        <a:lstStyle/>
        <a:p>
          <a:r>
            <a:rPr lang="ru-RU" dirty="0" smtClean="0"/>
            <a:t>Мелкое хулиганство</a:t>
          </a:r>
          <a:endParaRPr lang="ru-RU" dirty="0"/>
        </a:p>
      </dgm:t>
    </dgm:pt>
    <dgm:pt modelId="{BFB51DF3-B0A9-40DF-B23B-F3E64C7B6701}" type="parTrans" cxnId="{5B953535-0B76-4A12-B4BB-323ED8983DDA}">
      <dgm:prSet/>
      <dgm:spPr/>
      <dgm:t>
        <a:bodyPr/>
        <a:lstStyle/>
        <a:p>
          <a:endParaRPr lang="ru-RU"/>
        </a:p>
      </dgm:t>
    </dgm:pt>
    <dgm:pt modelId="{E22FC776-9066-404D-BD7B-C994C011A2B2}" type="sibTrans" cxnId="{5B953535-0B76-4A12-B4BB-323ED8983DDA}">
      <dgm:prSet/>
      <dgm:spPr/>
      <dgm:t>
        <a:bodyPr/>
        <a:lstStyle/>
        <a:p>
          <a:endParaRPr lang="ru-RU"/>
        </a:p>
      </dgm:t>
    </dgm:pt>
    <dgm:pt modelId="{B6161CB7-FD28-4194-BD58-BF9CDC7DDACF}">
      <dgm:prSet/>
      <dgm:spPr/>
      <dgm:t>
        <a:bodyPr/>
        <a:lstStyle/>
        <a:p>
          <a:r>
            <a:rPr lang="ru-RU" dirty="0" smtClean="0"/>
            <a:t>Употребление спиртных напитков в общественных местах</a:t>
          </a:r>
          <a:endParaRPr lang="ru-RU" dirty="0"/>
        </a:p>
      </dgm:t>
    </dgm:pt>
    <dgm:pt modelId="{15B2192F-8E2F-4F53-B4DF-3E9F78C4C763}" type="parTrans" cxnId="{236D581D-615A-45E2-91A8-076402EF1251}">
      <dgm:prSet/>
      <dgm:spPr/>
      <dgm:t>
        <a:bodyPr/>
        <a:lstStyle/>
        <a:p>
          <a:endParaRPr lang="ru-RU"/>
        </a:p>
      </dgm:t>
    </dgm:pt>
    <dgm:pt modelId="{809EEF1C-20BA-43E3-841B-8E2279DFF46F}" type="sibTrans" cxnId="{236D581D-615A-45E2-91A8-076402EF1251}">
      <dgm:prSet/>
      <dgm:spPr/>
      <dgm:t>
        <a:bodyPr/>
        <a:lstStyle/>
        <a:p>
          <a:endParaRPr lang="ru-RU"/>
        </a:p>
      </dgm:t>
    </dgm:pt>
    <dgm:pt modelId="{2737CFC3-5B69-45C4-9D41-186C0FC6F997}">
      <dgm:prSet/>
      <dgm:spPr/>
      <dgm:t>
        <a:bodyPr/>
        <a:lstStyle/>
        <a:p>
          <a:r>
            <a:rPr lang="ru-RU" dirty="0" smtClean="0"/>
            <a:t>Появление в состоянии алкогольного опьянения</a:t>
          </a:r>
          <a:endParaRPr lang="ru-RU" dirty="0"/>
        </a:p>
      </dgm:t>
    </dgm:pt>
    <dgm:pt modelId="{E8D2B045-A30A-4F04-9642-B8929DC12608}" type="parTrans" cxnId="{ECE66A5B-E3EF-4B14-94D3-1E6DBD5865AE}">
      <dgm:prSet/>
      <dgm:spPr/>
      <dgm:t>
        <a:bodyPr/>
        <a:lstStyle/>
        <a:p>
          <a:endParaRPr lang="ru-RU"/>
        </a:p>
      </dgm:t>
    </dgm:pt>
    <dgm:pt modelId="{0713B881-A5B6-474A-A73A-6D65FEBA92CE}" type="sibTrans" cxnId="{ECE66A5B-E3EF-4B14-94D3-1E6DBD5865AE}">
      <dgm:prSet/>
      <dgm:spPr/>
      <dgm:t>
        <a:bodyPr/>
        <a:lstStyle/>
        <a:p>
          <a:endParaRPr lang="ru-RU"/>
        </a:p>
      </dgm:t>
    </dgm:pt>
    <dgm:pt modelId="{6A14C0E1-A8CC-4763-8582-B308C2F7D266}">
      <dgm:prSet/>
      <dgm:spPr/>
      <dgm:t>
        <a:bodyPr/>
        <a:lstStyle/>
        <a:p>
          <a:r>
            <a:rPr lang="ru-RU" dirty="0" smtClean="0"/>
            <a:t>Нарушение Устава </a:t>
          </a:r>
          <a:r>
            <a:rPr lang="ru-RU" dirty="0" smtClean="0"/>
            <a:t>школы и правил внутреннего распорядка  обучающихся</a:t>
          </a:r>
          <a:endParaRPr lang="ru-RU" dirty="0"/>
        </a:p>
      </dgm:t>
    </dgm:pt>
    <dgm:pt modelId="{7EADF2A0-284D-4C95-B09F-206B7CF38E19}" type="parTrans" cxnId="{6BFF277B-6647-46D0-B7EA-9F0750716798}">
      <dgm:prSet/>
      <dgm:spPr/>
      <dgm:t>
        <a:bodyPr/>
        <a:lstStyle/>
        <a:p>
          <a:endParaRPr lang="ru-RU"/>
        </a:p>
      </dgm:t>
    </dgm:pt>
    <dgm:pt modelId="{8B24327A-A730-43A7-BF0D-B75611A6F114}" type="sibTrans" cxnId="{6BFF277B-6647-46D0-B7EA-9F0750716798}">
      <dgm:prSet/>
      <dgm:spPr/>
      <dgm:t>
        <a:bodyPr/>
        <a:lstStyle/>
        <a:p>
          <a:endParaRPr lang="ru-RU"/>
        </a:p>
      </dgm:t>
    </dgm:pt>
    <dgm:pt modelId="{AFEA1C81-6A57-43D6-A3DE-2376C3040116}">
      <dgm:prSet/>
      <dgm:spPr/>
      <dgm:t>
        <a:bodyPr/>
        <a:lstStyle/>
        <a:p>
          <a:r>
            <a:rPr lang="ru-RU" dirty="0" smtClean="0"/>
            <a:t> нецензурная брань</a:t>
          </a:r>
          <a:endParaRPr lang="ru-RU" dirty="0"/>
        </a:p>
      </dgm:t>
    </dgm:pt>
    <dgm:pt modelId="{C87D9FB4-8E9A-4F66-A51E-AEEADF9A2075}" type="parTrans" cxnId="{0F783E63-60D1-47FE-8219-4AABE51722C0}">
      <dgm:prSet/>
      <dgm:spPr/>
      <dgm:t>
        <a:bodyPr/>
        <a:lstStyle/>
        <a:p>
          <a:endParaRPr lang="ru-RU"/>
        </a:p>
      </dgm:t>
    </dgm:pt>
    <dgm:pt modelId="{4D3FAEC5-6FB2-4D44-AD79-ED2B1A3A0088}" type="sibTrans" cxnId="{0F783E63-60D1-47FE-8219-4AABE51722C0}">
      <dgm:prSet/>
      <dgm:spPr/>
      <dgm:t>
        <a:bodyPr/>
        <a:lstStyle/>
        <a:p>
          <a:endParaRPr lang="ru-RU"/>
        </a:p>
      </dgm:t>
    </dgm:pt>
    <dgm:pt modelId="{5137D51C-BD80-4D7F-B03A-4D8F9CBF4B56}">
      <dgm:prSet/>
      <dgm:spPr/>
      <dgm:t>
        <a:bodyPr/>
        <a:lstStyle/>
        <a:p>
          <a:r>
            <a:rPr lang="ru-RU" dirty="0" smtClean="0"/>
            <a:t>Создание шума в ночное время (после 23 часов)</a:t>
          </a:r>
          <a:endParaRPr lang="ru-RU" dirty="0"/>
        </a:p>
      </dgm:t>
    </dgm:pt>
    <dgm:pt modelId="{E91C1346-135B-4F84-8502-D04E5D45572B}" type="parTrans" cxnId="{CD95AF30-EA34-41D3-AA05-B8EDAC9B95A6}">
      <dgm:prSet/>
      <dgm:spPr/>
      <dgm:t>
        <a:bodyPr/>
        <a:lstStyle/>
        <a:p>
          <a:endParaRPr lang="ru-RU"/>
        </a:p>
      </dgm:t>
    </dgm:pt>
    <dgm:pt modelId="{04988898-F4C5-4C92-A857-B4759815EC0D}" type="sibTrans" cxnId="{CD95AF30-EA34-41D3-AA05-B8EDAC9B95A6}">
      <dgm:prSet/>
      <dgm:spPr/>
      <dgm:t>
        <a:bodyPr/>
        <a:lstStyle/>
        <a:p>
          <a:endParaRPr lang="ru-RU"/>
        </a:p>
      </dgm:t>
    </dgm:pt>
    <dgm:pt modelId="{54E04B7E-E59B-4A05-90F2-3FEA23EF6D25}" type="pres">
      <dgm:prSet presAssocID="{8D40C0C0-54F8-4EC9-8EA6-238542398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3E598-58BD-46AC-AED3-C0DA11C39A7F}" type="pres">
      <dgm:prSet presAssocID="{EA33F5B2-AD13-41F1-ACAC-AAA6BCC71BA8}" presName="composite" presStyleCnt="0"/>
      <dgm:spPr/>
      <dgm:t>
        <a:bodyPr/>
        <a:lstStyle/>
        <a:p>
          <a:endParaRPr lang="ru-RU"/>
        </a:p>
      </dgm:t>
    </dgm:pt>
    <dgm:pt modelId="{49AD47B8-85BE-40B7-919B-B99A1504E85C}" type="pres">
      <dgm:prSet presAssocID="{EA33F5B2-AD13-41F1-ACAC-AAA6BCC71B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30AB-9609-4EC4-A36E-58DFAD8F684F}" type="pres">
      <dgm:prSet presAssocID="{EA33F5B2-AD13-41F1-ACAC-AAA6BCC71BA8}" presName="parSh" presStyleLbl="node1" presStyleIdx="0" presStyleCnt="3" custLinFactY="47488" custLinFactNeighborX="25044" custLinFactNeighborY="100000"/>
      <dgm:spPr/>
      <dgm:t>
        <a:bodyPr/>
        <a:lstStyle/>
        <a:p>
          <a:endParaRPr lang="ru-RU"/>
        </a:p>
      </dgm:t>
    </dgm:pt>
    <dgm:pt modelId="{D2E1589B-81AE-4B8B-92FA-8C5533678505}" type="pres">
      <dgm:prSet presAssocID="{EA33F5B2-AD13-41F1-ACAC-AAA6BCC71BA8}" presName="desTx" presStyleLbl="fgAcc1" presStyleIdx="0" presStyleCnt="3" custScaleX="139983" custScaleY="100000" custLinFactY="29944" custLinFactNeighborX="-68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2093-B7C2-42FD-B06B-41A46B2949B8}" type="pres">
      <dgm:prSet presAssocID="{691A0595-E6B2-4CD9-81A5-281DB7258C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CEFF0A-52D5-4707-AB45-5AB69357289F}" type="pres">
      <dgm:prSet presAssocID="{691A0595-E6B2-4CD9-81A5-281DB7258C39}" presName="connTx" presStyleLbl="sibTrans2D1" presStyleIdx="0" presStyleCnt="2"/>
      <dgm:spPr/>
      <dgm:t>
        <a:bodyPr/>
        <a:lstStyle/>
        <a:p>
          <a:endParaRPr lang="ru-RU"/>
        </a:p>
      </dgm:t>
    </dgm:pt>
    <dgm:pt modelId="{4E2E8041-C7EB-47C3-AF8B-D9E3D23D2298}" type="pres">
      <dgm:prSet presAssocID="{3EF90494-079C-472D-BE57-06F4147D98FE}" presName="composite" presStyleCnt="0"/>
      <dgm:spPr/>
      <dgm:t>
        <a:bodyPr/>
        <a:lstStyle/>
        <a:p>
          <a:endParaRPr lang="ru-RU"/>
        </a:p>
      </dgm:t>
    </dgm:pt>
    <dgm:pt modelId="{C0F75E39-7F8B-49EE-BEE8-2F430D1B4C99}" type="pres">
      <dgm:prSet presAssocID="{3EF90494-079C-472D-BE57-06F4147D98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59E-6F2C-412A-88E0-CAD1D432716C}" type="pres">
      <dgm:prSet presAssocID="{3EF90494-079C-472D-BE57-06F4147D98FE}" presName="parSh" presStyleLbl="node1" presStyleIdx="1" presStyleCnt="3" custLinFactY="45004" custLinFactNeighborX="21747" custLinFactNeighborY="100000"/>
      <dgm:spPr/>
      <dgm:t>
        <a:bodyPr/>
        <a:lstStyle/>
        <a:p>
          <a:endParaRPr lang="ru-RU"/>
        </a:p>
      </dgm:t>
    </dgm:pt>
    <dgm:pt modelId="{DF97F494-B84A-40AE-80F2-2E95077083F3}" type="pres">
      <dgm:prSet presAssocID="{3EF90494-079C-472D-BE57-06F4147D98FE}" presName="desTx" presStyleLbl="fgAcc1" presStyleIdx="1" presStyleCnt="3" custScaleX="142443" custScaleY="100000" custLinFactY="129256" custLinFactNeighborX="137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AC03-531D-413E-BE98-81BEBAAFFFDE}" type="pres">
      <dgm:prSet presAssocID="{DFF4A42B-A650-481A-9C1C-7CA408E2203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9199D-6B5F-4B82-A1F9-66564AB407ED}" type="pres">
      <dgm:prSet presAssocID="{DFF4A42B-A650-481A-9C1C-7CA408E22030}" presName="connTx" presStyleLbl="sibTrans2D1" presStyleIdx="1" presStyleCnt="2"/>
      <dgm:spPr/>
      <dgm:t>
        <a:bodyPr/>
        <a:lstStyle/>
        <a:p>
          <a:endParaRPr lang="ru-RU"/>
        </a:p>
      </dgm:t>
    </dgm:pt>
    <dgm:pt modelId="{C2DCA90A-F94F-4719-8290-534448AB737E}" type="pres">
      <dgm:prSet presAssocID="{3B6CD83D-0F8A-47F3-B286-7EA642F44C8E}" presName="composite" presStyleCnt="0"/>
      <dgm:spPr/>
      <dgm:t>
        <a:bodyPr/>
        <a:lstStyle/>
        <a:p>
          <a:endParaRPr lang="ru-RU"/>
        </a:p>
      </dgm:t>
    </dgm:pt>
    <dgm:pt modelId="{08A30D11-002B-482A-905B-2F538FD259B1}" type="pres">
      <dgm:prSet presAssocID="{3B6CD83D-0F8A-47F3-B286-7EA642F44C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5C84-538D-41A4-B798-CD51690D78C8}" type="pres">
      <dgm:prSet presAssocID="{3B6CD83D-0F8A-47F3-B286-7EA642F44C8E}" presName="parSh" presStyleLbl="node1" presStyleIdx="2" presStyleCnt="3" custLinFactY="27324" custLinFactNeighborX="4584" custLinFactNeighborY="100000"/>
      <dgm:spPr/>
      <dgm:t>
        <a:bodyPr/>
        <a:lstStyle/>
        <a:p>
          <a:endParaRPr lang="ru-RU"/>
        </a:p>
      </dgm:t>
    </dgm:pt>
    <dgm:pt modelId="{81DC3BA5-36EE-4846-A539-A59F1598DC4E}" type="pres">
      <dgm:prSet presAssocID="{3B6CD83D-0F8A-47F3-B286-7EA642F44C8E}" presName="desTx" presStyleLbl="fgAcc1" presStyleIdx="2" presStyleCnt="3" custScaleX="156873" custScaleY="100000" custLinFactY="26162" custLinFactNeighborX="-18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38295-FC97-475F-B27F-6404B2123AC2}" type="presOf" srcId="{D5E8C8B0-5C46-411F-BD21-91952019F649}" destId="{D2E1589B-81AE-4B8B-92FA-8C5533678505}" srcOrd="0" destOrd="0" presId="urn:microsoft.com/office/officeart/2005/8/layout/process3"/>
    <dgm:cxn modelId="{6407B520-B5B4-4A1B-906E-C904118084B8}" srcId="{8D40C0C0-54F8-4EC9-8EA6-238542398AAE}" destId="{EA33F5B2-AD13-41F1-ACAC-AAA6BCC71BA8}" srcOrd="0" destOrd="0" parTransId="{A574B2D5-5288-4135-B820-90BD0A462A7E}" sibTransId="{691A0595-E6B2-4CD9-81A5-281DB7258C39}"/>
    <dgm:cxn modelId="{5EAB092C-9DF7-4CC2-B4CB-BC4FD157E193}" type="presOf" srcId="{94DF1417-D71E-452F-8897-AFAF534A555A}" destId="{DF97F494-B84A-40AE-80F2-2E95077083F3}" srcOrd="0" destOrd="3" presId="urn:microsoft.com/office/officeart/2005/8/layout/process3"/>
    <dgm:cxn modelId="{0D7D7137-B4F8-401B-9C0E-3782880CCB2A}" type="presOf" srcId="{AFEA1C81-6A57-43D6-A3DE-2376C3040116}" destId="{DF97F494-B84A-40AE-80F2-2E95077083F3}" srcOrd="0" destOrd="1" presId="urn:microsoft.com/office/officeart/2005/8/layout/process3"/>
    <dgm:cxn modelId="{2DF47438-1AFB-41B4-92E9-6440222ABDE2}" type="presOf" srcId="{3B6CD83D-0F8A-47F3-B286-7EA642F44C8E}" destId="{08A30D11-002B-482A-905B-2F538FD259B1}" srcOrd="0" destOrd="0" presId="urn:microsoft.com/office/officeart/2005/8/layout/process3"/>
    <dgm:cxn modelId="{5532231B-150A-46BE-AB10-89F0E3968F3F}" type="presOf" srcId="{DFF4A42B-A650-481A-9C1C-7CA408E22030}" destId="{2037AC03-531D-413E-BE98-81BEBAAFFFDE}" srcOrd="0" destOrd="0" presId="urn:microsoft.com/office/officeart/2005/8/layout/process3"/>
    <dgm:cxn modelId="{E044D36C-5A3E-4A27-995D-924B4B51D3D6}" type="presOf" srcId="{88227940-F480-43B7-8E19-32EB89EC6EF8}" destId="{D2E1589B-81AE-4B8B-92FA-8C5533678505}" srcOrd="0" destOrd="1" presId="urn:microsoft.com/office/officeart/2005/8/layout/process3"/>
    <dgm:cxn modelId="{1B16C46A-2C4A-4C20-AD73-70F0EE48D65F}" type="presOf" srcId="{3EF90494-079C-472D-BE57-06F4147D98FE}" destId="{C561A59E-6F2C-412A-88E0-CAD1D432716C}" srcOrd="1" destOrd="0" presId="urn:microsoft.com/office/officeart/2005/8/layout/process3"/>
    <dgm:cxn modelId="{31D1005F-B3B5-4701-B748-D5874B1D18C5}" srcId="{8D40C0C0-54F8-4EC9-8EA6-238542398AAE}" destId="{3B6CD83D-0F8A-47F3-B286-7EA642F44C8E}" srcOrd="2" destOrd="0" parTransId="{523B5E21-A6CF-40BC-A42A-D738C3B8DB48}" sibTransId="{E778940C-CD4C-404A-9317-704393DF9B0B}"/>
    <dgm:cxn modelId="{CA927CD0-1344-4D77-9DB6-9B9B4668D474}" type="presOf" srcId="{7A9110C6-C100-4B81-86B7-D343DF2FD405}" destId="{81DC3BA5-36EE-4846-A539-A59F1598DC4E}" srcOrd="0" destOrd="1" presId="urn:microsoft.com/office/officeart/2005/8/layout/process3"/>
    <dgm:cxn modelId="{3AAEEE1A-3654-4AB1-8354-3E0910693FE8}" srcId="{EA33F5B2-AD13-41F1-ACAC-AAA6BCC71BA8}" destId="{D5E8C8B0-5C46-411F-BD21-91952019F649}" srcOrd="0" destOrd="0" parTransId="{5C79E7A0-DBB6-452D-B68C-30C39B4F621C}" sibTransId="{BD391292-0C18-4DF4-9E44-C89E8681B77F}"/>
    <dgm:cxn modelId="{80D724C7-0531-4BFD-9AE9-47326D071035}" type="presOf" srcId="{6A14C0E1-A8CC-4763-8582-B308C2F7D266}" destId="{81DC3BA5-36EE-4846-A539-A59F1598DC4E}" srcOrd="0" destOrd="2" presId="urn:microsoft.com/office/officeart/2005/8/layout/process3"/>
    <dgm:cxn modelId="{DD78E4B6-5A9C-441E-B943-54A5F11095EC}" type="presOf" srcId="{3EF90494-079C-472D-BE57-06F4147D98FE}" destId="{C0F75E39-7F8B-49EE-BEE8-2F430D1B4C99}" srcOrd="0" destOrd="0" presId="urn:microsoft.com/office/officeart/2005/8/layout/process3"/>
    <dgm:cxn modelId="{0F783E63-60D1-47FE-8219-4AABE51722C0}" srcId="{3EF90494-079C-472D-BE57-06F4147D98FE}" destId="{AFEA1C81-6A57-43D6-A3DE-2376C3040116}" srcOrd="1" destOrd="0" parTransId="{C87D9FB4-8E9A-4F66-A51E-AEEADF9A2075}" sibTransId="{4D3FAEC5-6FB2-4D44-AD79-ED2B1A3A0088}"/>
    <dgm:cxn modelId="{D0B6349C-2AF5-4763-8D20-F29EDA66EC5B}" type="presOf" srcId="{DFF4A42B-A650-481A-9C1C-7CA408E22030}" destId="{9F49199D-6B5F-4B82-A1F9-66564AB407ED}" srcOrd="1" destOrd="0" presId="urn:microsoft.com/office/officeart/2005/8/layout/process3"/>
    <dgm:cxn modelId="{AC095EB2-0C64-46D7-965F-D1E692CFF27D}" type="presOf" srcId="{3256CAA9-CE50-47F7-B361-0587E4001CD1}" destId="{81DC3BA5-36EE-4846-A539-A59F1598DC4E}" srcOrd="0" destOrd="0" presId="urn:microsoft.com/office/officeart/2005/8/layout/process3"/>
    <dgm:cxn modelId="{7B21E538-2925-4BF3-BAE0-926CE6C81251}" srcId="{8D40C0C0-54F8-4EC9-8EA6-238542398AAE}" destId="{3EF90494-079C-472D-BE57-06F4147D98FE}" srcOrd="1" destOrd="0" parTransId="{60247BF0-F25F-4298-88EB-177F064362F7}" sibTransId="{DFF4A42B-A650-481A-9C1C-7CA408E22030}"/>
    <dgm:cxn modelId="{83EF4ED7-96F8-4715-9F19-294438DCAF17}" type="presOf" srcId="{B6161CB7-FD28-4194-BD58-BF9CDC7DDACF}" destId="{D2E1589B-81AE-4B8B-92FA-8C5533678505}" srcOrd="0" destOrd="2" presId="urn:microsoft.com/office/officeart/2005/8/layout/process3"/>
    <dgm:cxn modelId="{CD95AF30-EA34-41D3-AA05-B8EDAC9B95A6}" srcId="{3EF90494-079C-472D-BE57-06F4147D98FE}" destId="{5137D51C-BD80-4D7F-B03A-4D8F9CBF4B56}" srcOrd="2" destOrd="0" parTransId="{E91C1346-135B-4F84-8502-D04E5D45572B}" sibTransId="{04988898-F4C5-4C92-A857-B4759815EC0D}"/>
    <dgm:cxn modelId="{5B953535-0B76-4A12-B4BB-323ED8983DDA}" srcId="{EA33F5B2-AD13-41F1-ACAC-AAA6BCC71BA8}" destId="{88227940-F480-43B7-8E19-32EB89EC6EF8}" srcOrd="1" destOrd="0" parTransId="{BFB51DF3-B0A9-40DF-B23B-F3E64C7B6701}" sibTransId="{E22FC776-9066-404D-BD7B-C994C011A2B2}"/>
    <dgm:cxn modelId="{404AD8A1-6BA4-442F-A5AF-6E14F40C4E18}" type="presOf" srcId="{13149DD8-6FC3-42C8-BF5E-9589331A17BD}" destId="{DF97F494-B84A-40AE-80F2-2E95077083F3}" srcOrd="0" destOrd="0" presId="urn:microsoft.com/office/officeart/2005/8/layout/process3"/>
    <dgm:cxn modelId="{EAD50D6A-8763-4738-BC1C-CAC386C99E88}" type="presOf" srcId="{3B6CD83D-0F8A-47F3-B286-7EA642F44C8E}" destId="{AAA15C84-538D-41A4-B798-CD51690D78C8}" srcOrd="1" destOrd="0" presId="urn:microsoft.com/office/officeart/2005/8/layout/process3"/>
    <dgm:cxn modelId="{CB987DFD-7C47-42F0-985F-7F5605AB6E11}" type="presOf" srcId="{8D40C0C0-54F8-4EC9-8EA6-238542398AAE}" destId="{54E04B7E-E59B-4A05-90F2-3FEA23EF6D25}" srcOrd="0" destOrd="0" presId="urn:microsoft.com/office/officeart/2005/8/layout/process3"/>
    <dgm:cxn modelId="{6BFF277B-6647-46D0-B7EA-9F0750716798}" srcId="{3B6CD83D-0F8A-47F3-B286-7EA642F44C8E}" destId="{6A14C0E1-A8CC-4763-8582-B308C2F7D266}" srcOrd="2" destOrd="0" parTransId="{7EADF2A0-284D-4C95-B09F-206B7CF38E19}" sibTransId="{8B24327A-A730-43A7-BF0D-B75611A6F114}"/>
    <dgm:cxn modelId="{A47D2D91-1A66-45E6-AC64-5D7984E1F46F}" type="presOf" srcId="{691A0595-E6B2-4CD9-81A5-281DB7258C39}" destId="{48CEFF0A-52D5-4707-AB45-5AB69357289F}" srcOrd="1" destOrd="0" presId="urn:microsoft.com/office/officeart/2005/8/layout/process3"/>
    <dgm:cxn modelId="{B555BF68-B513-4A44-9F79-524CA1302C97}" type="presOf" srcId="{5137D51C-BD80-4D7F-B03A-4D8F9CBF4B56}" destId="{DF97F494-B84A-40AE-80F2-2E95077083F3}" srcOrd="0" destOrd="2" presId="urn:microsoft.com/office/officeart/2005/8/layout/process3"/>
    <dgm:cxn modelId="{26305D14-67EA-4FF3-93E0-DAE57827F657}" type="presOf" srcId="{EA33F5B2-AD13-41F1-ACAC-AAA6BCC71BA8}" destId="{648930AB-9609-4EC4-A36E-58DFAD8F684F}" srcOrd="1" destOrd="0" presId="urn:microsoft.com/office/officeart/2005/8/layout/process3"/>
    <dgm:cxn modelId="{37718F62-514D-4EAF-862C-8C79ECD02549}" srcId="{3EF90494-079C-472D-BE57-06F4147D98FE}" destId="{13149DD8-6FC3-42C8-BF5E-9589331A17BD}" srcOrd="0" destOrd="0" parTransId="{A66B3108-0455-438D-9DC1-D0A7DD4AF553}" sibTransId="{69812A83-1558-481E-BF37-F5AA61D5DBA2}"/>
    <dgm:cxn modelId="{0D4A82A2-08EF-4544-BD75-049F49D3D85E}" type="presOf" srcId="{EA33F5B2-AD13-41F1-ACAC-AAA6BCC71BA8}" destId="{49AD47B8-85BE-40B7-919B-B99A1504E85C}" srcOrd="0" destOrd="0" presId="urn:microsoft.com/office/officeart/2005/8/layout/process3"/>
    <dgm:cxn modelId="{254F00E7-B0CD-4824-9F03-FB6CE6D93E50}" srcId="{3B6CD83D-0F8A-47F3-B286-7EA642F44C8E}" destId="{7A9110C6-C100-4B81-86B7-D343DF2FD405}" srcOrd="1" destOrd="0" parTransId="{1257E233-CD06-4B64-A8CA-F499A99BC800}" sibTransId="{6A47A9BF-0243-483A-A628-FCB83CA07935}"/>
    <dgm:cxn modelId="{5F9BBC81-90A7-47DB-9E9A-20C958195B8C}" srcId="{3B6CD83D-0F8A-47F3-B286-7EA642F44C8E}" destId="{3256CAA9-CE50-47F7-B361-0587E4001CD1}" srcOrd="0" destOrd="0" parTransId="{82F081F7-D9B3-4931-8566-E3E094934BCD}" sibTransId="{DBBFC942-7677-4AFD-BC88-8C87DACF3BF4}"/>
    <dgm:cxn modelId="{93AD35ED-8182-4C0B-B1E5-C662FA0E8682}" srcId="{3EF90494-079C-472D-BE57-06F4147D98FE}" destId="{94DF1417-D71E-452F-8897-AFAF534A555A}" srcOrd="3" destOrd="0" parTransId="{AC501489-695C-4501-BE7F-ECD0146F5703}" sibTransId="{DFA83C67-3200-48A0-A680-3A75C1FA6161}"/>
    <dgm:cxn modelId="{D9D0F021-E9CF-4443-AA33-3F1261FFFB30}" type="presOf" srcId="{2737CFC3-5B69-45C4-9D41-186C0FC6F997}" destId="{D2E1589B-81AE-4B8B-92FA-8C5533678505}" srcOrd="0" destOrd="3" presId="urn:microsoft.com/office/officeart/2005/8/layout/process3"/>
    <dgm:cxn modelId="{3D763926-84EF-4093-B5AB-4837C9DF4E20}" srcId="{EA33F5B2-AD13-41F1-ACAC-AAA6BCC71BA8}" destId="{4D01DFDA-7F52-4338-A580-4E511FB69D6E}" srcOrd="4" destOrd="0" parTransId="{3631C8D3-9825-497E-999F-230F1198B38A}" sibTransId="{5F0F5FB5-1464-4D2A-AD46-9B8C1F9B7183}"/>
    <dgm:cxn modelId="{236D581D-615A-45E2-91A8-076402EF1251}" srcId="{EA33F5B2-AD13-41F1-ACAC-AAA6BCC71BA8}" destId="{B6161CB7-FD28-4194-BD58-BF9CDC7DDACF}" srcOrd="2" destOrd="0" parTransId="{15B2192F-8E2F-4F53-B4DF-3E9F78C4C763}" sibTransId="{809EEF1C-20BA-43E3-841B-8E2279DFF46F}"/>
    <dgm:cxn modelId="{34E7D9A3-66EC-49E6-BD55-71CCAE411D12}" type="presOf" srcId="{4D01DFDA-7F52-4338-A580-4E511FB69D6E}" destId="{D2E1589B-81AE-4B8B-92FA-8C5533678505}" srcOrd="0" destOrd="4" presId="urn:microsoft.com/office/officeart/2005/8/layout/process3"/>
    <dgm:cxn modelId="{ECE66A5B-E3EF-4B14-94D3-1E6DBD5865AE}" srcId="{EA33F5B2-AD13-41F1-ACAC-AAA6BCC71BA8}" destId="{2737CFC3-5B69-45C4-9D41-186C0FC6F997}" srcOrd="3" destOrd="0" parTransId="{E8D2B045-A30A-4F04-9642-B8929DC12608}" sibTransId="{0713B881-A5B6-474A-A73A-6D65FEBA92CE}"/>
    <dgm:cxn modelId="{65C49898-0044-47D7-BCA5-2DE99BE3C5BB}" type="presOf" srcId="{691A0595-E6B2-4CD9-81A5-281DB7258C39}" destId="{B1432093-B7C2-42FD-B06B-41A46B2949B8}" srcOrd="0" destOrd="0" presId="urn:microsoft.com/office/officeart/2005/8/layout/process3"/>
    <dgm:cxn modelId="{17CC1DAF-E94C-4005-A2BA-40A4E3944991}" type="presParOf" srcId="{54E04B7E-E59B-4A05-90F2-3FEA23EF6D25}" destId="{A8D3E598-58BD-46AC-AED3-C0DA11C39A7F}" srcOrd="0" destOrd="0" presId="urn:microsoft.com/office/officeart/2005/8/layout/process3"/>
    <dgm:cxn modelId="{0EAE3ECE-7041-4B21-B523-462F0D938F87}" type="presParOf" srcId="{A8D3E598-58BD-46AC-AED3-C0DA11C39A7F}" destId="{49AD47B8-85BE-40B7-919B-B99A1504E85C}" srcOrd="0" destOrd="0" presId="urn:microsoft.com/office/officeart/2005/8/layout/process3"/>
    <dgm:cxn modelId="{ABF5EEDE-B394-407A-8654-1322B9D07F67}" type="presParOf" srcId="{A8D3E598-58BD-46AC-AED3-C0DA11C39A7F}" destId="{648930AB-9609-4EC4-A36E-58DFAD8F684F}" srcOrd="1" destOrd="0" presId="urn:microsoft.com/office/officeart/2005/8/layout/process3"/>
    <dgm:cxn modelId="{5A5EEBBF-670E-413A-8A02-73B3DFAF333F}" type="presParOf" srcId="{A8D3E598-58BD-46AC-AED3-C0DA11C39A7F}" destId="{D2E1589B-81AE-4B8B-92FA-8C5533678505}" srcOrd="2" destOrd="0" presId="urn:microsoft.com/office/officeart/2005/8/layout/process3"/>
    <dgm:cxn modelId="{4683E557-B9E9-458C-9187-46F7E0CB85A8}" type="presParOf" srcId="{54E04B7E-E59B-4A05-90F2-3FEA23EF6D25}" destId="{B1432093-B7C2-42FD-B06B-41A46B2949B8}" srcOrd="1" destOrd="0" presId="urn:microsoft.com/office/officeart/2005/8/layout/process3"/>
    <dgm:cxn modelId="{40EABD1A-5732-4885-B694-E35FA000335F}" type="presParOf" srcId="{B1432093-B7C2-42FD-B06B-41A46B2949B8}" destId="{48CEFF0A-52D5-4707-AB45-5AB69357289F}" srcOrd="0" destOrd="0" presId="urn:microsoft.com/office/officeart/2005/8/layout/process3"/>
    <dgm:cxn modelId="{B074125B-4378-4165-8101-18AF1E8CDC1D}" type="presParOf" srcId="{54E04B7E-E59B-4A05-90F2-3FEA23EF6D25}" destId="{4E2E8041-C7EB-47C3-AF8B-D9E3D23D2298}" srcOrd="2" destOrd="0" presId="urn:microsoft.com/office/officeart/2005/8/layout/process3"/>
    <dgm:cxn modelId="{537A1FC0-1C9C-43A7-8E23-F9B377C77F90}" type="presParOf" srcId="{4E2E8041-C7EB-47C3-AF8B-D9E3D23D2298}" destId="{C0F75E39-7F8B-49EE-BEE8-2F430D1B4C99}" srcOrd="0" destOrd="0" presId="urn:microsoft.com/office/officeart/2005/8/layout/process3"/>
    <dgm:cxn modelId="{359CFC61-9077-4D32-B75D-F80AF7173721}" type="presParOf" srcId="{4E2E8041-C7EB-47C3-AF8B-D9E3D23D2298}" destId="{C561A59E-6F2C-412A-88E0-CAD1D432716C}" srcOrd="1" destOrd="0" presId="urn:microsoft.com/office/officeart/2005/8/layout/process3"/>
    <dgm:cxn modelId="{9989E73C-FC99-4730-9FF0-F0252A8127B2}" type="presParOf" srcId="{4E2E8041-C7EB-47C3-AF8B-D9E3D23D2298}" destId="{DF97F494-B84A-40AE-80F2-2E95077083F3}" srcOrd="2" destOrd="0" presId="urn:microsoft.com/office/officeart/2005/8/layout/process3"/>
    <dgm:cxn modelId="{80469590-A977-42A8-B492-16634CFA8318}" type="presParOf" srcId="{54E04B7E-E59B-4A05-90F2-3FEA23EF6D25}" destId="{2037AC03-531D-413E-BE98-81BEBAAFFFDE}" srcOrd="3" destOrd="0" presId="urn:microsoft.com/office/officeart/2005/8/layout/process3"/>
    <dgm:cxn modelId="{193A834A-D9A1-412C-8F9B-5FA07A2DAD76}" type="presParOf" srcId="{2037AC03-531D-413E-BE98-81BEBAAFFFDE}" destId="{9F49199D-6B5F-4B82-A1F9-66564AB407ED}" srcOrd="0" destOrd="0" presId="urn:microsoft.com/office/officeart/2005/8/layout/process3"/>
    <dgm:cxn modelId="{EDFF144A-AF55-4699-B202-D1D3BEB909F6}" type="presParOf" srcId="{54E04B7E-E59B-4A05-90F2-3FEA23EF6D25}" destId="{C2DCA90A-F94F-4719-8290-534448AB737E}" srcOrd="4" destOrd="0" presId="urn:microsoft.com/office/officeart/2005/8/layout/process3"/>
    <dgm:cxn modelId="{A7BCBCFE-3C2D-445F-B304-540386F38173}" type="presParOf" srcId="{C2DCA90A-F94F-4719-8290-534448AB737E}" destId="{08A30D11-002B-482A-905B-2F538FD259B1}" srcOrd="0" destOrd="0" presId="urn:microsoft.com/office/officeart/2005/8/layout/process3"/>
    <dgm:cxn modelId="{91A345B9-21DD-4D5A-A541-539A955EDE21}" type="presParOf" srcId="{C2DCA90A-F94F-4719-8290-534448AB737E}" destId="{AAA15C84-538D-41A4-B798-CD51690D78C8}" srcOrd="1" destOrd="0" presId="urn:microsoft.com/office/officeart/2005/8/layout/process3"/>
    <dgm:cxn modelId="{FADCFF30-F2EC-4D9C-A09D-F6D1F723113C}" type="presParOf" srcId="{C2DCA90A-F94F-4719-8290-534448AB737E}" destId="{81DC3BA5-36EE-4846-A539-A59F1598D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B3DF8-43CA-48AB-B6DF-F18BF3FE672C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08FDEFA-5C2E-4CFB-AA6E-621955C94EC7}">
      <dgm:prSet phldrT="[Текст]"/>
      <dgm:spPr/>
      <dgm:t>
        <a:bodyPr/>
        <a:lstStyle/>
        <a:p>
          <a:r>
            <a:rPr lang="ru-RU" b="1" dirty="0" smtClean="0"/>
            <a:t>Административная</a:t>
          </a:r>
          <a:endParaRPr lang="ru-RU" b="1" dirty="0"/>
        </a:p>
      </dgm:t>
    </dgm:pt>
    <dgm:pt modelId="{D6B360CE-608C-4CAF-8EC0-5986615358F3}" type="parTrans" cxnId="{47DAB72D-AA75-4313-A608-7C467B42D828}">
      <dgm:prSet/>
      <dgm:spPr/>
      <dgm:t>
        <a:bodyPr/>
        <a:lstStyle/>
        <a:p>
          <a:endParaRPr lang="ru-RU"/>
        </a:p>
      </dgm:t>
    </dgm:pt>
    <dgm:pt modelId="{E8761997-E2C6-40B2-A010-7D9C47BCFD98}" type="sibTrans" cxnId="{47DAB72D-AA75-4313-A608-7C467B42D828}">
      <dgm:prSet/>
      <dgm:spPr/>
      <dgm:t>
        <a:bodyPr/>
        <a:lstStyle/>
        <a:p>
          <a:endParaRPr lang="ru-RU"/>
        </a:p>
      </dgm:t>
    </dgm:pt>
    <dgm:pt modelId="{32BB69A3-E80A-4345-8D93-B2BBB253C7EE}">
      <dgm:prSet phldrT="[Текст]"/>
      <dgm:spPr/>
      <dgm:t>
        <a:bodyPr/>
        <a:lstStyle/>
        <a:p>
          <a:r>
            <a:rPr lang="ru-RU" b="1" dirty="0" smtClean="0"/>
            <a:t>Уголовная</a:t>
          </a:r>
          <a:endParaRPr lang="ru-RU" b="1" dirty="0"/>
        </a:p>
      </dgm:t>
    </dgm:pt>
    <dgm:pt modelId="{EDC0CE1B-4ED2-4ED4-8C4B-B609ABF27E5F}" type="parTrans" cxnId="{8BAB021D-320A-40E5-A1B4-C1CC3D6C66CC}">
      <dgm:prSet/>
      <dgm:spPr/>
      <dgm:t>
        <a:bodyPr/>
        <a:lstStyle/>
        <a:p>
          <a:endParaRPr lang="ru-RU"/>
        </a:p>
      </dgm:t>
    </dgm:pt>
    <dgm:pt modelId="{919DB927-F014-4307-858E-A9874CF21F74}" type="sibTrans" cxnId="{8BAB021D-320A-40E5-A1B4-C1CC3D6C66CC}">
      <dgm:prSet/>
      <dgm:spPr/>
      <dgm:t>
        <a:bodyPr/>
        <a:lstStyle/>
        <a:p>
          <a:endParaRPr lang="ru-RU"/>
        </a:p>
      </dgm:t>
    </dgm:pt>
    <dgm:pt modelId="{642D5C6F-92EE-4AA4-9042-DF23E231DE8E}">
      <dgm:prSet phldrT="[Текст]"/>
      <dgm:spPr/>
      <dgm:t>
        <a:bodyPr/>
        <a:lstStyle/>
        <a:p>
          <a:r>
            <a:rPr lang="ru-RU" b="1" dirty="0" smtClean="0"/>
            <a:t>Гражданско- правовая</a:t>
          </a:r>
          <a:endParaRPr lang="ru-RU" b="1" dirty="0"/>
        </a:p>
      </dgm:t>
    </dgm:pt>
    <dgm:pt modelId="{F58143D0-F4EF-42BA-BB31-96E0D767ACC1}" type="parTrans" cxnId="{5746256D-315C-4BBC-9F52-7612D9846454}">
      <dgm:prSet/>
      <dgm:spPr/>
      <dgm:t>
        <a:bodyPr/>
        <a:lstStyle/>
        <a:p>
          <a:endParaRPr lang="ru-RU"/>
        </a:p>
      </dgm:t>
    </dgm:pt>
    <dgm:pt modelId="{7825E33D-C595-4A29-B61B-736230FFCE1E}" type="sibTrans" cxnId="{5746256D-315C-4BBC-9F52-7612D9846454}">
      <dgm:prSet/>
      <dgm:spPr/>
      <dgm:t>
        <a:bodyPr/>
        <a:lstStyle/>
        <a:p>
          <a:endParaRPr lang="ru-RU"/>
        </a:p>
      </dgm:t>
    </dgm:pt>
    <dgm:pt modelId="{591BC1B8-5DB7-496F-A1A2-9D3BF6AE8E1F}">
      <dgm:prSet phldrT="[Текст]"/>
      <dgm:spPr/>
      <dgm:t>
        <a:bodyPr/>
        <a:lstStyle/>
        <a:p>
          <a:r>
            <a:rPr lang="ru-RU" b="1" dirty="0" smtClean="0"/>
            <a:t>Дисциплинарная</a:t>
          </a:r>
          <a:endParaRPr lang="ru-RU" b="1" dirty="0"/>
        </a:p>
      </dgm:t>
    </dgm:pt>
    <dgm:pt modelId="{BFFA3908-0C31-4700-B360-6A13E1EF9046}" type="parTrans" cxnId="{7D0311ED-7FDA-4D66-B421-C7B5259B6214}">
      <dgm:prSet/>
      <dgm:spPr/>
      <dgm:t>
        <a:bodyPr/>
        <a:lstStyle/>
        <a:p>
          <a:endParaRPr lang="ru-RU"/>
        </a:p>
      </dgm:t>
    </dgm:pt>
    <dgm:pt modelId="{1E8ADD4F-B42C-4472-B1A2-5E40F565B06D}" type="sibTrans" cxnId="{7D0311ED-7FDA-4D66-B421-C7B5259B6214}">
      <dgm:prSet/>
      <dgm:spPr/>
      <dgm:t>
        <a:bodyPr/>
        <a:lstStyle/>
        <a:p>
          <a:endParaRPr lang="ru-RU"/>
        </a:p>
      </dgm:t>
    </dgm:pt>
    <dgm:pt modelId="{63B5BA0F-78B8-484F-9305-96CAF6FD55B1}" type="pres">
      <dgm:prSet presAssocID="{3F3B3DF8-43CA-48AB-B6DF-F18BF3FE672C}" presName="diagram" presStyleCnt="0">
        <dgm:presLayoutVars>
          <dgm:dir/>
          <dgm:resizeHandles val="exact"/>
        </dgm:presLayoutVars>
      </dgm:prSet>
      <dgm:spPr/>
    </dgm:pt>
    <dgm:pt modelId="{A755F540-9F65-4C0D-9A72-5836A42507A0}" type="pres">
      <dgm:prSet presAssocID="{F08FDEFA-5C2E-4CFB-AA6E-621955C94E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BFE89-4277-408E-AEA1-8106814D59CA}" type="pres">
      <dgm:prSet presAssocID="{E8761997-E2C6-40B2-A010-7D9C47BCFD98}" presName="sibTrans" presStyleCnt="0"/>
      <dgm:spPr/>
    </dgm:pt>
    <dgm:pt modelId="{D3B33EBC-A465-459D-9EB5-E47F5147500F}" type="pres">
      <dgm:prSet presAssocID="{32BB69A3-E80A-4345-8D93-B2BBB253C7EE}" presName="node" presStyleLbl="node1" presStyleIdx="1" presStyleCnt="4">
        <dgm:presLayoutVars>
          <dgm:bulletEnabled val="1"/>
        </dgm:presLayoutVars>
      </dgm:prSet>
      <dgm:spPr/>
    </dgm:pt>
    <dgm:pt modelId="{7BB09A3A-FC6D-4BA5-B0A5-66C5B82B85CA}" type="pres">
      <dgm:prSet presAssocID="{919DB927-F014-4307-858E-A9874CF21F74}" presName="sibTrans" presStyleCnt="0"/>
      <dgm:spPr/>
    </dgm:pt>
    <dgm:pt modelId="{8E719DE0-B412-4C2C-87CD-E418CBD114F3}" type="pres">
      <dgm:prSet presAssocID="{642D5C6F-92EE-4AA4-9042-DF23E231DE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422DC-ED4C-4AA5-9906-5021F8040AFB}" type="pres">
      <dgm:prSet presAssocID="{7825E33D-C595-4A29-B61B-736230FFCE1E}" presName="sibTrans" presStyleCnt="0"/>
      <dgm:spPr/>
    </dgm:pt>
    <dgm:pt modelId="{CBA703AD-F255-4593-805F-C80A4B7932DF}" type="pres">
      <dgm:prSet presAssocID="{591BC1B8-5DB7-496F-A1A2-9D3BF6AE8E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9DFBF-1B30-428E-9D8C-D696749E60FC}" type="presOf" srcId="{3F3B3DF8-43CA-48AB-B6DF-F18BF3FE672C}" destId="{63B5BA0F-78B8-484F-9305-96CAF6FD55B1}" srcOrd="0" destOrd="0" presId="urn:microsoft.com/office/officeart/2005/8/layout/default"/>
    <dgm:cxn modelId="{7D0311ED-7FDA-4D66-B421-C7B5259B6214}" srcId="{3F3B3DF8-43CA-48AB-B6DF-F18BF3FE672C}" destId="{591BC1B8-5DB7-496F-A1A2-9D3BF6AE8E1F}" srcOrd="3" destOrd="0" parTransId="{BFFA3908-0C31-4700-B360-6A13E1EF9046}" sibTransId="{1E8ADD4F-B42C-4472-B1A2-5E40F565B06D}"/>
    <dgm:cxn modelId="{1CFFD67A-ECB6-4116-AB00-3F60EE814AC1}" type="presOf" srcId="{32BB69A3-E80A-4345-8D93-B2BBB253C7EE}" destId="{D3B33EBC-A465-459D-9EB5-E47F5147500F}" srcOrd="0" destOrd="0" presId="urn:microsoft.com/office/officeart/2005/8/layout/default"/>
    <dgm:cxn modelId="{6D55C9E3-EC8C-43E9-8DF3-BCD508C465B9}" type="presOf" srcId="{642D5C6F-92EE-4AA4-9042-DF23E231DE8E}" destId="{8E719DE0-B412-4C2C-87CD-E418CBD114F3}" srcOrd="0" destOrd="0" presId="urn:microsoft.com/office/officeart/2005/8/layout/default"/>
    <dgm:cxn modelId="{5746256D-315C-4BBC-9F52-7612D9846454}" srcId="{3F3B3DF8-43CA-48AB-B6DF-F18BF3FE672C}" destId="{642D5C6F-92EE-4AA4-9042-DF23E231DE8E}" srcOrd="2" destOrd="0" parTransId="{F58143D0-F4EF-42BA-BB31-96E0D767ACC1}" sibTransId="{7825E33D-C595-4A29-B61B-736230FFCE1E}"/>
    <dgm:cxn modelId="{4DA89257-ADD9-4293-BE2C-B07CB3F8F6B2}" type="presOf" srcId="{591BC1B8-5DB7-496F-A1A2-9D3BF6AE8E1F}" destId="{CBA703AD-F255-4593-805F-C80A4B7932DF}" srcOrd="0" destOrd="0" presId="urn:microsoft.com/office/officeart/2005/8/layout/default"/>
    <dgm:cxn modelId="{84A45DDA-43C6-4345-AC36-E09122137EB5}" type="presOf" srcId="{F08FDEFA-5C2E-4CFB-AA6E-621955C94EC7}" destId="{A755F540-9F65-4C0D-9A72-5836A42507A0}" srcOrd="0" destOrd="0" presId="urn:microsoft.com/office/officeart/2005/8/layout/default"/>
    <dgm:cxn modelId="{47DAB72D-AA75-4313-A608-7C467B42D828}" srcId="{3F3B3DF8-43CA-48AB-B6DF-F18BF3FE672C}" destId="{F08FDEFA-5C2E-4CFB-AA6E-621955C94EC7}" srcOrd="0" destOrd="0" parTransId="{D6B360CE-608C-4CAF-8EC0-5986615358F3}" sibTransId="{E8761997-E2C6-40B2-A010-7D9C47BCFD98}"/>
    <dgm:cxn modelId="{8BAB021D-320A-40E5-A1B4-C1CC3D6C66CC}" srcId="{3F3B3DF8-43CA-48AB-B6DF-F18BF3FE672C}" destId="{32BB69A3-E80A-4345-8D93-B2BBB253C7EE}" srcOrd="1" destOrd="0" parTransId="{EDC0CE1B-4ED2-4ED4-8C4B-B609ABF27E5F}" sibTransId="{919DB927-F014-4307-858E-A9874CF21F74}"/>
    <dgm:cxn modelId="{28020F60-439A-400D-BF7E-68728A90F006}" type="presParOf" srcId="{63B5BA0F-78B8-484F-9305-96CAF6FD55B1}" destId="{A755F540-9F65-4C0D-9A72-5836A42507A0}" srcOrd="0" destOrd="0" presId="urn:microsoft.com/office/officeart/2005/8/layout/default"/>
    <dgm:cxn modelId="{5ABC931B-106B-4923-9369-674C6C5E6A5B}" type="presParOf" srcId="{63B5BA0F-78B8-484F-9305-96CAF6FD55B1}" destId="{3CEBFE89-4277-408E-AEA1-8106814D59CA}" srcOrd="1" destOrd="0" presId="urn:microsoft.com/office/officeart/2005/8/layout/default"/>
    <dgm:cxn modelId="{76E45530-6202-4003-942D-5B8FC4A62562}" type="presParOf" srcId="{63B5BA0F-78B8-484F-9305-96CAF6FD55B1}" destId="{D3B33EBC-A465-459D-9EB5-E47F5147500F}" srcOrd="2" destOrd="0" presId="urn:microsoft.com/office/officeart/2005/8/layout/default"/>
    <dgm:cxn modelId="{48D776DF-FA88-42EC-AE38-0C1B0BB94113}" type="presParOf" srcId="{63B5BA0F-78B8-484F-9305-96CAF6FD55B1}" destId="{7BB09A3A-FC6D-4BA5-B0A5-66C5B82B85CA}" srcOrd="3" destOrd="0" presId="urn:microsoft.com/office/officeart/2005/8/layout/default"/>
    <dgm:cxn modelId="{CAE95F7F-1BD5-4BEB-BE06-98FAB8D1464C}" type="presParOf" srcId="{63B5BA0F-78B8-484F-9305-96CAF6FD55B1}" destId="{8E719DE0-B412-4C2C-87CD-E418CBD114F3}" srcOrd="4" destOrd="0" presId="urn:microsoft.com/office/officeart/2005/8/layout/default"/>
    <dgm:cxn modelId="{78CABD73-F45E-4355-90AD-939E2FA935D5}" type="presParOf" srcId="{63B5BA0F-78B8-484F-9305-96CAF6FD55B1}" destId="{30A422DC-ED4C-4AA5-9906-5021F8040AFB}" srcOrd="5" destOrd="0" presId="urn:microsoft.com/office/officeart/2005/8/layout/default"/>
    <dgm:cxn modelId="{77FCE5F6-2451-48F1-AEAD-E3B9AD5EB4CD}" type="presParOf" srcId="{63B5BA0F-78B8-484F-9305-96CAF6FD55B1}" destId="{CBA703AD-F255-4593-805F-C80A4B7932D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BD9633-1624-4BF1-B678-E72DA6184AB5}" type="doc">
      <dgm:prSet loTypeId="urn:microsoft.com/office/officeart/2005/8/layout/hierarchy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1DBC5F1-DA3D-42E1-86E7-980BD078139B}">
      <dgm:prSet phldrT="[Текст]"/>
      <dgm:spPr/>
      <dgm:t>
        <a:bodyPr/>
        <a:lstStyle/>
        <a:p>
          <a:r>
            <a:rPr lang="ru-RU" b="1" smtClean="0"/>
            <a:t>Что побуждает подростков совершать преступления?</a:t>
          </a:r>
          <a:endParaRPr lang="ru-RU" dirty="0"/>
        </a:p>
      </dgm:t>
    </dgm:pt>
    <dgm:pt modelId="{2CFB144E-4C34-4C8E-B1CB-20026A049125}" type="parTrans" cxnId="{6A25DAB7-B400-43F1-8A43-49C8DC498718}">
      <dgm:prSet/>
      <dgm:spPr/>
      <dgm:t>
        <a:bodyPr/>
        <a:lstStyle/>
        <a:p>
          <a:endParaRPr lang="ru-RU"/>
        </a:p>
      </dgm:t>
    </dgm:pt>
    <dgm:pt modelId="{B3C1481C-25E1-4D59-BA67-22E06D8E0248}" type="sibTrans" cxnId="{6A25DAB7-B400-43F1-8A43-49C8DC498718}">
      <dgm:prSet/>
      <dgm:spPr/>
      <dgm:t>
        <a:bodyPr/>
        <a:lstStyle/>
        <a:p>
          <a:endParaRPr lang="ru-RU"/>
        </a:p>
      </dgm:t>
    </dgm:pt>
    <dgm:pt modelId="{73727A54-D3D9-4FC6-862F-16956E839A08}">
      <dgm:prSet phldrT="[Текст]"/>
      <dgm:spPr/>
      <dgm:t>
        <a:bodyPr/>
        <a:lstStyle/>
        <a:p>
          <a:r>
            <a:rPr lang="ru-RU" b="1" dirty="0" smtClean="0"/>
            <a:t>Отсутствие досуговой занятости</a:t>
          </a:r>
          <a:endParaRPr lang="ru-RU" b="1" dirty="0"/>
        </a:p>
      </dgm:t>
    </dgm:pt>
    <dgm:pt modelId="{01BD6C6C-8683-4709-BFCD-19ECC1491B19}" type="parTrans" cxnId="{D9DD458B-2BC6-4C25-9F72-EECF54E87748}">
      <dgm:prSet/>
      <dgm:spPr/>
      <dgm:t>
        <a:bodyPr/>
        <a:lstStyle/>
        <a:p>
          <a:endParaRPr lang="ru-RU"/>
        </a:p>
      </dgm:t>
    </dgm:pt>
    <dgm:pt modelId="{A06F2273-0871-4014-B5C7-7D8CE11F9558}" type="sibTrans" cxnId="{D9DD458B-2BC6-4C25-9F72-EECF54E87748}">
      <dgm:prSet/>
      <dgm:spPr/>
      <dgm:t>
        <a:bodyPr/>
        <a:lstStyle/>
        <a:p>
          <a:endParaRPr lang="ru-RU"/>
        </a:p>
      </dgm:t>
    </dgm:pt>
    <dgm:pt modelId="{2FB231DB-F7DE-4CD5-ACF4-3EE625AD7FEB}">
      <dgm:prSet phldrT="[Текст]"/>
      <dgm:spPr/>
      <dgm:t>
        <a:bodyPr/>
        <a:lstStyle/>
        <a:p>
          <a:r>
            <a:rPr lang="ru-RU" b="1" dirty="0" smtClean="0"/>
            <a:t>Деструктивные интернет сайты</a:t>
          </a:r>
          <a:endParaRPr lang="ru-RU" b="1" dirty="0"/>
        </a:p>
      </dgm:t>
    </dgm:pt>
    <dgm:pt modelId="{3B27BCA9-A3C1-4835-863E-8693F42D7014}" type="parTrans" cxnId="{1D91C911-CFD6-4C7D-9F34-258714CFF1EB}">
      <dgm:prSet/>
      <dgm:spPr/>
      <dgm:t>
        <a:bodyPr/>
        <a:lstStyle/>
        <a:p>
          <a:endParaRPr lang="ru-RU"/>
        </a:p>
      </dgm:t>
    </dgm:pt>
    <dgm:pt modelId="{8D0F1BE3-4954-4114-BED6-1485F7A1FA03}" type="sibTrans" cxnId="{1D91C911-CFD6-4C7D-9F34-258714CFF1EB}">
      <dgm:prSet/>
      <dgm:spPr/>
      <dgm:t>
        <a:bodyPr/>
        <a:lstStyle/>
        <a:p>
          <a:endParaRPr lang="ru-RU"/>
        </a:p>
      </dgm:t>
    </dgm:pt>
    <dgm:pt modelId="{8B847D46-69B7-4334-8325-65EAB0609A8B}">
      <dgm:prSet phldrT="[Текст]"/>
      <dgm:spPr/>
      <dgm:t>
        <a:bodyPr/>
        <a:lstStyle/>
        <a:p>
          <a:r>
            <a:rPr lang="ru-RU" b="1" dirty="0" smtClean="0"/>
            <a:t>Отрицательное влияние ближайшего окружения</a:t>
          </a:r>
          <a:endParaRPr lang="ru-RU" b="1" dirty="0"/>
        </a:p>
      </dgm:t>
    </dgm:pt>
    <dgm:pt modelId="{651772A3-8F1F-4A7B-8869-EC779D796D8F}" type="parTrans" cxnId="{A1DD2759-5375-441E-B4B0-9FAE16663DE1}">
      <dgm:prSet/>
      <dgm:spPr/>
      <dgm:t>
        <a:bodyPr/>
        <a:lstStyle/>
        <a:p>
          <a:endParaRPr lang="ru-RU"/>
        </a:p>
      </dgm:t>
    </dgm:pt>
    <dgm:pt modelId="{BCD955B7-D1E2-42AD-BEE5-AFE94740C7C9}" type="sibTrans" cxnId="{A1DD2759-5375-441E-B4B0-9FAE16663DE1}">
      <dgm:prSet/>
      <dgm:spPr/>
      <dgm:t>
        <a:bodyPr/>
        <a:lstStyle/>
        <a:p>
          <a:endParaRPr lang="ru-RU"/>
        </a:p>
      </dgm:t>
    </dgm:pt>
    <dgm:pt modelId="{3472077C-1F76-4216-85E6-ED684AA97A2E}">
      <dgm:prSet phldrT="[Текст]"/>
      <dgm:spPr/>
      <dgm:t>
        <a:bodyPr/>
        <a:lstStyle/>
        <a:p>
          <a:r>
            <a:rPr lang="ru-RU" b="1" dirty="0" smtClean="0"/>
            <a:t>Семейное неблагополучие</a:t>
          </a:r>
          <a:endParaRPr lang="ru-RU" b="1" dirty="0"/>
        </a:p>
      </dgm:t>
    </dgm:pt>
    <dgm:pt modelId="{7E893973-7112-41E5-8449-A53BEA873A8C}" type="parTrans" cxnId="{943D95E2-835B-4EB3-8D83-2BDB894D991C}">
      <dgm:prSet/>
      <dgm:spPr/>
      <dgm:t>
        <a:bodyPr/>
        <a:lstStyle/>
        <a:p>
          <a:endParaRPr lang="ru-RU"/>
        </a:p>
      </dgm:t>
    </dgm:pt>
    <dgm:pt modelId="{84C7FDF5-6DEE-4FD9-8A7C-3D64F93C4F23}" type="sibTrans" cxnId="{943D95E2-835B-4EB3-8D83-2BDB894D991C}">
      <dgm:prSet/>
      <dgm:spPr/>
      <dgm:t>
        <a:bodyPr/>
        <a:lstStyle/>
        <a:p>
          <a:endParaRPr lang="ru-RU"/>
        </a:p>
      </dgm:t>
    </dgm:pt>
    <dgm:pt modelId="{9F2A1E12-8050-46E9-9C1C-F109CFFDF8C3}">
      <dgm:prSet phldrT="[Текст]"/>
      <dgm:spPr/>
      <dgm:t>
        <a:bodyPr/>
        <a:lstStyle/>
        <a:p>
          <a:r>
            <a:rPr lang="ru-RU" b="1" dirty="0" smtClean="0"/>
            <a:t>Безнадзорность</a:t>
          </a:r>
          <a:r>
            <a:rPr lang="ru-RU" dirty="0" smtClean="0"/>
            <a:t> </a:t>
          </a:r>
          <a:endParaRPr lang="ru-RU" dirty="0"/>
        </a:p>
      </dgm:t>
    </dgm:pt>
    <dgm:pt modelId="{9FFB5EC4-5471-413B-AEA1-7567FE562086}" type="parTrans" cxnId="{8EE2C8B3-55CE-41BE-98E1-CECA2E65AA44}">
      <dgm:prSet/>
      <dgm:spPr/>
      <dgm:t>
        <a:bodyPr/>
        <a:lstStyle/>
        <a:p>
          <a:endParaRPr lang="ru-RU"/>
        </a:p>
      </dgm:t>
    </dgm:pt>
    <dgm:pt modelId="{56ACABDC-7B66-48A6-9A19-6E1994F80784}" type="sibTrans" cxnId="{8EE2C8B3-55CE-41BE-98E1-CECA2E65AA44}">
      <dgm:prSet/>
      <dgm:spPr/>
      <dgm:t>
        <a:bodyPr/>
        <a:lstStyle/>
        <a:p>
          <a:endParaRPr lang="ru-RU"/>
        </a:p>
      </dgm:t>
    </dgm:pt>
    <dgm:pt modelId="{8A3F9580-C946-4BC2-B075-C16201CB2C07}" type="pres">
      <dgm:prSet presAssocID="{1EBD9633-1624-4BF1-B678-E72DA6184A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5F824-FD6A-443E-B582-5D6F754D0C91}" type="pres">
      <dgm:prSet presAssocID="{01DBC5F1-DA3D-42E1-86E7-980BD078139B}" presName="vertOne" presStyleCnt="0"/>
      <dgm:spPr/>
    </dgm:pt>
    <dgm:pt modelId="{266372B6-D14D-4BB4-861C-A45A158BBC17}" type="pres">
      <dgm:prSet presAssocID="{01DBC5F1-DA3D-42E1-86E7-980BD078139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A7E887-47E5-4432-B464-437EAA3F6693}" type="pres">
      <dgm:prSet presAssocID="{01DBC5F1-DA3D-42E1-86E7-980BD078139B}" presName="parTransOne" presStyleCnt="0"/>
      <dgm:spPr/>
    </dgm:pt>
    <dgm:pt modelId="{131F52C1-CF3B-4A6A-864A-B27B842CB06D}" type="pres">
      <dgm:prSet presAssocID="{01DBC5F1-DA3D-42E1-86E7-980BD078139B}" presName="horzOne" presStyleCnt="0"/>
      <dgm:spPr/>
    </dgm:pt>
    <dgm:pt modelId="{210677A8-941C-4F0E-B92F-A8C65B7B3C03}" type="pres">
      <dgm:prSet presAssocID="{73727A54-D3D9-4FC6-862F-16956E839A08}" presName="vertTwo" presStyleCnt="0"/>
      <dgm:spPr/>
    </dgm:pt>
    <dgm:pt modelId="{BB0B6F99-98C6-42B4-94C2-189E6558FE5E}" type="pres">
      <dgm:prSet presAssocID="{73727A54-D3D9-4FC6-862F-16956E839A08}" presName="txTwo" presStyleLbl="node2" presStyleIdx="0" presStyleCnt="2">
        <dgm:presLayoutVars>
          <dgm:chPref val="3"/>
        </dgm:presLayoutVars>
      </dgm:prSet>
      <dgm:spPr/>
    </dgm:pt>
    <dgm:pt modelId="{91D2F138-1F13-4B2B-B6A9-993EDC28F0D5}" type="pres">
      <dgm:prSet presAssocID="{73727A54-D3D9-4FC6-862F-16956E839A08}" presName="parTransTwo" presStyleCnt="0"/>
      <dgm:spPr/>
    </dgm:pt>
    <dgm:pt modelId="{0CBC68FD-67D0-47A2-A816-79A65A04B27F}" type="pres">
      <dgm:prSet presAssocID="{73727A54-D3D9-4FC6-862F-16956E839A08}" presName="horzTwo" presStyleCnt="0"/>
      <dgm:spPr/>
    </dgm:pt>
    <dgm:pt modelId="{14E57532-21B0-4CCA-9E4E-F0D52AD47253}" type="pres">
      <dgm:prSet presAssocID="{2FB231DB-F7DE-4CD5-ACF4-3EE625AD7FEB}" presName="vertThree" presStyleCnt="0"/>
      <dgm:spPr/>
    </dgm:pt>
    <dgm:pt modelId="{EA955203-7E53-41DE-8F63-7502EE9CB447}" type="pres">
      <dgm:prSet presAssocID="{2FB231DB-F7DE-4CD5-ACF4-3EE625AD7FE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D0A0E-3202-49DC-B0CF-5FDED805E3F0}" type="pres">
      <dgm:prSet presAssocID="{2FB231DB-F7DE-4CD5-ACF4-3EE625AD7FEB}" presName="horzThree" presStyleCnt="0"/>
      <dgm:spPr/>
    </dgm:pt>
    <dgm:pt modelId="{2EE47FD1-BF1C-42E4-A29E-9E758DB6F9E7}" type="pres">
      <dgm:prSet presAssocID="{8D0F1BE3-4954-4114-BED6-1485F7A1FA03}" presName="sibSpaceThree" presStyleCnt="0"/>
      <dgm:spPr/>
    </dgm:pt>
    <dgm:pt modelId="{1791B318-EECE-4D1A-86C5-3279FCC995B9}" type="pres">
      <dgm:prSet presAssocID="{8B847D46-69B7-4334-8325-65EAB0609A8B}" presName="vertThree" presStyleCnt="0"/>
      <dgm:spPr/>
    </dgm:pt>
    <dgm:pt modelId="{3B9E19E6-D3F9-4948-88C0-40F57626F2AD}" type="pres">
      <dgm:prSet presAssocID="{8B847D46-69B7-4334-8325-65EAB0609A8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8DEDAC-7936-49CE-A2A1-34428AC32AF5}" type="pres">
      <dgm:prSet presAssocID="{8B847D46-69B7-4334-8325-65EAB0609A8B}" presName="horzThree" presStyleCnt="0"/>
      <dgm:spPr/>
    </dgm:pt>
    <dgm:pt modelId="{C0079056-638D-4699-9C12-0F9E496E571E}" type="pres">
      <dgm:prSet presAssocID="{A06F2273-0871-4014-B5C7-7D8CE11F9558}" presName="sibSpaceTwo" presStyleCnt="0"/>
      <dgm:spPr/>
    </dgm:pt>
    <dgm:pt modelId="{E45107B2-02A0-47A1-AA75-3CEFBADCC050}" type="pres">
      <dgm:prSet presAssocID="{3472077C-1F76-4216-85E6-ED684AA97A2E}" presName="vertTwo" presStyleCnt="0"/>
      <dgm:spPr/>
    </dgm:pt>
    <dgm:pt modelId="{2F211B2D-4A60-497D-9967-32D2629DBE11}" type="pres">
      <dgm:prSet presAssocID="{3472077C-1F76-4216-85E6-ED684AA97A2E}" presName="txTwo" presStyleLbl="node2" presStyleIdx="1" presStyleCnt="2">
        <dgm:presLayoutVars>
          <dgm:chPref val="3"/>
        </dgm:presLayoutVars>
      </dgm:prSet>
      <dgm:spPr/>
    </dgm:pt>
    <dgm:pt modelId="{41BB53C9-D259-4C4B-903D-73986C8367FE}" type="pres">
      <dgm:prSet presAssocID="{3472077C-1F76-4216-85E6-ED684AA97A2E}" presName="parTransTwo" presStyleCnt="0"/>
      <dgm:spPr/>
    </dgm:pt>
    <dgm:pt modelId="{B536A47C-C32C-4C93-87F4-4D6177273BAD}" type="pres">
      <dgm:prSet presAssocID="{3472077C-1F76-4216-85E6-ED684AA97A2E}" presName="horzTwo" presStyleCnt="0"/>
      <dgm:spPr/>
    </dgm:pt>
    <dgm:pt modelId="{8B17679A-6135-4EAC-9042-B6C0270D4D6D}" type="pres">
      <dgm:prSet presAssocID="{9F2A1E12-8050-46E9-9C1C-F109CFFDF8C3}" presName="vertThree" presStyleCnt="0"/>
      <dgm:spPr/>
    </dgm:pt>
    <dgm:pt modelId="{06100BEE-4FE9-4E5B-9CB5-42C1F3294D8E}" type="pres">
      <dgm:prSet presAssocID="{9F2A1E12-8050-46E9-9C1C-F109CFFDF8C3}" presName="txThree" presStyleLbl="node3" presStyleIdx="2" presStyleCnt="3">
        <dgm:presLayoutVars>
          <dgm:chPref val="3"/>
        </dgm:presLayoutVars>
      </dgm:prSet>
      <dgm:spPr/>
    </dgm:pt>
    <dgm:pt modelId="{07B9F94C-BC93-4458-958C-F21B0289F5E1}" type="pres">
      <dgm:prSet presAssocID="{9F2A1E12-8050-46E9-9C1C-F109CFFDF8C3}" presName="horzThree" presStyleCnt="0"/>
      <dgm:spPr/>
    </dgm:pt>
  </dgm:ptLst>
  <dgm:cxnLst>
    <dgm:cxn modelId="{1D91C911-CFD6-4C7D-9F34-258714CFF1EB}" srcId="{73727A54-D3D9-4FC6-862F-16956E839A08}" destId="{2FB231DB-F7DE-4CD5-ACF4-3EE625AD7FEB}" srcOrd="0" destOrd="0" parTransId="{3B27BCA9-A3C1-4835-863E-8693F42D7014}" sibTransId="{8D0F1BE3-4954-4114-BED6-1485F7A1FA03}"/>
    <dgm:cxn modelId="{D9DD458B-2BC6-4C25-9F72-EECF54E87748}" srcId="{01DBC5F1-DA3D-42E1-86E7-980BD078139B}" destId="{73727A54-D3D9-4FC6-862F-16956E839A08}" srcOrd="0" destOrd="0" parTransId="{01BD6C6C-8683-4709-BFCD-19ECC1491B19}" sibTransId="{A06F2273-0871-4014-B5C7-7D8CE11F9558}"/>
    <dgm:cxn modelId="{1C3734CB-B89F-4E91-A7E5-55B0014B5408}" type="presOf" srcId="{9F2A1E12-8050-46E9-9C1C-F109CFFDF8C3}" destId="{06100BEE-4FE9-4E5B-9CB5-42C1F3294D8E}" srcOrd="0" destOrd="0" presId="urn:microsoft.com/office/officeart/2005/8/layout/hierarchy4"/>
    <dgm:cxn modelId="{8C8782F7-4AB3-44CC-9394-0649EAC139CF}" type="presOf" srcId="{8B847D46-69B7-4334-8325-65EAB0609A8B}" destId="{3B9E19E6-D3F9-4948-88C0-40F57626F2AD}" srcOrd="0" destOrd="0" presId="urn:microsoft.com/office/officeart/2005/8/layout/hierarchy4"/>
    <dgm:cxn modelId="{1A2598F6-5453-4B8E-81B7-AC597A21BDBB}" type="presOf" srcId="{73727A54-D3D9-4FC6-862F-16956E839A08}" destId="{BB0B6F99-98C6-42B4-94C2-189E6558FE5E}" srcOrd="0" destOrd="0" presId="urn:microsoft.com/office/officeart/2005/8/layout/hierarchy4"/>
    <dgm:cxn modelId="{113AAD09-8655-4262-8DE3-86B15E463DD2}" type="presOf" srcId="{3472077C-1F76-4216-85E6-ED684AA97A2E}" destId="{2F211B2D-4A60-497D-9967-32D2629DBE11}" srcOrd="0" destOrd="0" presId="urn:microsoft.com/office/officeart/2005/8/layout/hierarchy4"/>
    <dgm:cxn modelId="{8EE2C8B3-55CE-41BE-98E1-CECA2E65AA44}" srcId="{3472077C-1F76-4216-85E6-ED684AA97A2E}" destId="{9F2A1E12-8050-46E9-9C1C-F109CFFDF8C3}" srcOrd="0" destOrd="0" parTransId="{9FFB5EC4-5471-413B-AEA1-7567FE562086}" sibTransId="{56ACABDC-7B66-48A6-9A19-6E1994F80784}"/>
    <dgm:cxn modelId="{943D95E2-835B-4EB3-8D83-2BDB894D991C}" srcId="{01DBC5F1-DA3D-42E1-86E7-980BD078139B}" destId="{3472077C-1F76-4216-85E6-ED684AA97A2E}" srcOrd="1" destOrd="0" parTransId="{7E893973-7112-41E5-8449-A53BEA873A8C}" sibTransId="{84C7FDF5-6DEE-4FD9-8A7C-3D64F93C4F23}"/>
    <dgm:cxn modelId="{CDF6055D-1558-4CA0-A939-D2D6CE81C825}" type="presOf" srcId="{2FB231DB-F7DE-4CD5-ACF4-3EE625AD7FEB}" destId="{EA955203-7E53-41DE-8F63-7502EE9CB447}" srcOrd="0" destOrd="0" presId="urn:microsoft.com/office/officeart/2005/8/layout/hierarchy4"/>
    <dgm:cxn modelId="{0D2CE218-A8E4-4563-B424-331D63A46AC3}" type="presOf" srcId="{01DBC5F1-DA3D-42E1-86E7-980BD078139B}" destId="{266372B6-D14D-4BB4-861C-A45A158BBC17}" srcOrd="0" destOrd="0" presId="urn:microsoft.com/office/officeart/2005/8/layout/hierarchy4"/>
    <dgm:cxn modelId="{58020406-7364-42A0-B4F3-DF5805B2BF44}" type="presOf" srcId="{1EBD9633-1624-4BF1-B678-E72DA6184AB5}" destId="{8A3F9580-C946-4BC2-B075-C16201CB2C07}" srcOrd="0" destOrd="0" presId="urn:microsoft.com/office/officeart/2005/8/layout/hierarchy4"/>
    <dgm:cxn modelId="{6A25DAB7-B400-43F1-8A43-49C8DC498718}" srcId="{1EBD9633-1624-4BF1-B678-E72DA6184AB5}" destId="{01DBC5F1-DA3D-42E1-86E7-980BD078139B}" srcOrd="0" destOrd="0" parTransId="{2CFB144E-4C34-4C8E-B1CB-20026A049125}" sibTransId="{B3C1481C-25E1-4D59-BA67-22E06D8E0248}"/>
    <dgm:cxn modelId="{A1DD2759-5375-441E-B4B0-9FAE16663DE1}" srcId="{73727A54-D3D9-4FC6-862F-16956E839A08}" destId="{8B847D46-69B7-4334-8325-65EAB0609A8B}" srcOrd="1" destOrd="0" parTransId="{651772A3-8F1F-4A7B-8869-EC779D796D8F}" sibTransId="{BCD955B7-D1E2-42AD-BEE5-AFE94740C7C9}"/>
    <dgm:cxn modelId="{03387C75-3F34-435F-BCE9-344B58B413DD}" type="presParOf" srcId="{8A3F9580-C946-4BC2-B075-C16201CB2C07}" destId="{99A5F824-FD6A-443E-B582-5D6F754D0C91}" srcOrd="0" destOrd="0" presId="urn:microsoft.com/office/officeart/2005/8/layout/hierarchy4"/>
    <dgm:cxn modelId="{AA32B4C0-24B9-4D33-A485-8F1BA227D91A}" type="presParOf" srcId="{99A5F824-FD6A-443E-B582-5D6F754D0C91}" destId="{266372B6-D14D-4BB4-861C-A45A158BBC17}" srcOrd="0" destOrd="0" presId="urn:microsoft.com/office/officeart/2005/8/layout/hierarchy4"/>
    <dgm:cxn modelId="{8E387BD4-EBC8-49B4-9EE2-E723D787BDD3}" type="presParOf" srcId="{99A5F824-FD6A-443E-B582-5D6F754D0C91}" destId="{E3A7E887-47E5-4432-B464-437EAA3F6693}" srcOrd="1" destOrd="0" presId="urn:microsoft.com/office/officeart/2005/8/layout/hierarchy4"/>
    <dgm:cxn modelId="{49C7FA53-5BCB-47C4-AB13-404EDC3392ED}" type="presParOf" srcId="{99A5F824-FD6A-443E-B582-5D6F754D0C91}" destId="{131F52C1-CF3B-4A6A-864A-B27B842CB06D}" srcOrd="2" destOrd="0" presId="urn:microsoft.com/office/officeart/2005/8/layout/hierarchy4"/>
    <dgm:cxn modelId="{99125BDF-DED2-4E9F-B1F1-2D2086449641}" type="presParOf" srcId="{131F52C1-CF3B-4A6A-864A-B27B842CB06D}" destId="{210677A8-941C-4F0E-B92F-A8C65B7B3C03}" srcOrd="0" destOrd="0" presId="urn:microsoft.com/office/officeart/2005/8/layout/hierarchy4"/>
    <dgm:cxn modelId="{D7116C65-AADE-422F-9679-BFED2726CC1D}" type="presParOf" srcId="{210677A8-941C-4F0E-B92F-A8C65B7B3C03}" destId="{BB0B6F99-98C6-42B4-94C2-189E6558FE5E}" srcOrd="0" destOrd="0" presId="urn:microsoft.com/office/officeart/2005/8/layout/hierarchy4"/>
    <dgm:cxn modelId="{2C9DAB54-5FDF-4297-91BF-3B5887EDB5CB}" type="presParOf" srcId="{210677A8-941C-4F0E-B92F-A8C65B7B3C03}" destId="{91D2F138-1F13-4B2B-B6A9-993EDC28F0D5}" srcOrd="1" destOrd="0" presId="urn:microsoft.com/office/officeart/2005/8/layout/hierarchy4"/>
    <dgm:cxn modelId="{86B8E03B-3561-4F85-B9DD-090D346A4195}" type="presParOf" srcId="{210677A8-941C-4F0E-B92F-A8C65B7B3C03}" destId="{0CBC68FD-67D0-47A2-A816-79A65A04B27F}" srcOrd="2" destOrd="0" presId="urn:microsoft.com/office/officeart/2005/8/layout/hierarchy4"/>
    <dgm:cxn modelId="{77947294-763D-45C7-A99A-C402FAA2BD29}" type="presParOf" srcId="{0CBC68FD-67D0-47A2-A816-79A65A04B27F}" destId="{14E57532-21B0-4CCA-9E4E-F0D52AD47253}" srcOrd="0" destOrd="0" presId="urn:microsoft.com/office/officeart/2005/8/layout/hierarchy4"/>
    <dgm:cxn modelId="{98BE0B77-4F13-42BD-8157-4985C4E1FEDE}" type="presParOf" srcId="{14E57532-21B0-4CCA-9E4E-F0D52AD47253}" destId="{EA955203-7E53-41DE-8F63-7502EE9CB447}" srcOrd="0" destOrd="0" presId="urn:microsoft.com/office/officeart/2005/8/layout/hierarchy4"/>
    <dgm:cxn modelId="{A715C6DD-DE19-401F-B651-DE9970E876DC}" type="presParOf" srcId="{14E57532-21B0-4CCA-9E4E-F0D52AD47253}" destId="{35DD0A0E-3202-49DC-B0CF-5FDED805E3F0}" srcOrd="1" destOrd="0" presId="urn:microsoft.com/office/officeart/2005/8/layout/hierarchy4"/>
    <dgm:cxn modelId="{0A2B60C0-ECAE-4C7F-B2F8-A895E6D0FB6F}" type="presParOf" srcId="{0CBC68FD-67D0-47A2-A816-79A65A04B27F}" destId="{2EE47FD1-BF1C-42E4-A29E-9E758DB6F9E7}" srcOrd="1" destOrd="0" presId="urn:microsoft.com/office/officeart/2005/8/layout/hierarchy4"/>
    <dgm:cxn modelId="{A544AEF6-AD52-4C75-99FA-DF3F1F85E3A9}" type="presParOf" srcId="{0CBC68FD-67D0-47A2-A816-79A65A04B27F}" destId="{1791B318-EECE-4D1A-86C5-3279FCC995B9}" srcOrd="2" destOrd="0" presId="urn:microsoft.com/office/officeart/2005/8/layout/hierarchy4"/>
    <dgm:cxn modelId="{22B4E435-8ED9-444C-BFAC-0A421E62ED36}" type="presParOf" srcId="{1791B318-EECE-4D1A-86C5-3279FCC995B9}" destId="{3B9E19E6-D3F9-4948-88C0-40F57626F2AD}" srcOrd="0" destOrd="0" presId="urn:microsoft.com/office/officeart/2005/8/layout/hierarchy4"/>
    <dgm:cxn modelId="{140CE2B9-07FC-4AB0-A23A-CFD48954B0EA}" type="presParOf" srcId="{1791B318-EECE-4D1A-86C5-3279FCC995B9}" destId="{D68DEDAC-7936-49CE-A2A1-34428AC32AF5}" srcOrd="1" destOrd="0" presId="urn:microsoft.com/office/officeart/2005/8/layout/hierarchy4"/>
    <dgm:cxn modelId="{2F09DED4-368D-4211-9E43-546997D98A22}" type="presParOf" srcId="{131F52C1-CF3B-4A6A-864A-B27B842CB06D}" destId="{C0079056-638D-4699-9C12-0F9E496E571E}" srcOrd="1" destOrd="0" presId="urn:microsoft.com/office/officeart/2005/8/layout/hierarchy4"/>
    <dgm:cxn modelId="{9A1C3EB4-E092-43C6-8CBF-699DCAD60E48}" type="presParOf" srcId="{131F52C1-CF3B-4A6A-864A-B27B842CB06D}" destId="{E45107B2-02A0-47A1-AA75-3CEFBADCC050}" srcOrd="2" destOrd="0" presId="urn:microsoft.com/office/officeart/2005/8/layout/hierarchy4"/>
    <dgm:cxn modelId="{FF3EE7FA-7226-4575-B203-F64DEE7B3D73}" type="presParOf" srcId="{E45107B2-02A0-47A1-AA75-3CEFBADCC050}" destId="{2F211B2D-4A60-497D-9967-32D2629DBE11}" srcOrd="0" destOrd="0" presId="urn:microsoft.com/office/officeart/2005/8/layout/hierarchy4"/>
    <dgm:cxn modelId="{7E52673E-8D7C-440D-9D88-4B2A79EF1447}" type="presParOf" srcId="{E45107B2-02A0-47A1-AA75-3CEFBADCC050}" destId="{41BB53C9-D259-4C4B-903D-73986C8367FE}" srcOrd="1" destOrd="0" presId="urn:microsoft.com/office/officeart/2005/8/layout/hierarchy4"/>
    <dgm:cxn modelId="{9201DC8F-C641-4618-A62C-68978AF1F02B}" type="presParOf" srcId="{E45107B2-02A0-47A1-AA75-3CEFBADCC050}" destId="{B536A47C-C32C-4C93-87F4-4D6177273BAD}" srcOrd="2" destOrd="0" presId="urn:microsoft.com/office/officeart/2005/8/layout/hierarchy4"/>
    <dgm:cxn modelId="{01169D93-D0DD-4867-A098-4B58EE851FAA}" type="presParOf" srcId="{B536A47C-C32C-4C93-87F4-4D6177273BAD}" destId="{8B17679A-6135-4EAC-9042-B6C0270D4D6D}" srcOrd="0" destOrd="0" presId="urn:microsoft.com/office/officeart/2005/8/layout/hierarchy4"/>
    <dgm:cxn modelId="{32DD7B19-6691-49C1-9F1C-53FCDCE739FA}" type="presParOf" srcId="{8B17679A-6135-4EAC-9042-B6C0270D4D6D}" destId="{06100BEE-4FE9-4E5B-9CB5-42C1F3294D8E}" srcOrd="0" destOrd="0" presId="urn:microsoft.com/office/officeart/2005/8/layout/hierarchy4"/>
    <dgm:cxn modelId="{7DE157D4-3AE1-4E89-AD7B-2ACE72C85CDC}" type="presParOf" srcId="{8B17679A-6135-4EAC-9042-B6C0270D4D6D}" destId="{07B9F94C-BC93-4458-958C-F21B0289F5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295D3B-60BC-4C1D-99AF-1C0D7916C45E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05A992-DA10-44FB-9BA1-EC9190033C75}">
      <dgm:prSet phldrT="[Текст]" custT="1"/>
      <dgm:spPr/>
      <dgm:t>
        <a:bodyPr/>
        <a:lstStyle/>
        <a:p>
          <a:r>
            <a:rPr lang="ru-RU" sz="1800" b="1" dirty="0" smtClean="0"/>
            <a:t>Убийство</a:t>
          </a:r>
          <a:endParaRPr lang="ru-RU" sz="1800" b="1" dirty="0"/>
        </a:p>
      </dgm:t>
    </dgm:pt>
    <dgm:pt modelId="{BC278C22-7044-44B9-B7FD-B20667D0309D}" type="parTrans" cxnId="{1290B3E3-BAA4-407D-96E0-853E653377BB}">
      <dgm:prSet/>
      <dgm:spPr/>
      <dgm:t>
        <a:bodyPr/>
        <a:lstStyle/>
        <a:p>
          <a:endParaRPr lang="ru-RU" b="1"/>
        </a:p>
      </dgm:t>
    </dgm:pt>
    <dgm:pt modelId="{7478A681-7A25-4D6C-AE7D-B4C14D814122}" type="sibTrans" cxnId="{1290B3E3-BAA4-407D-96E0-853E653377BB}">
      <dgm:prSet/>
      <dgm:spPr/>
      <dgm:t>
        <a:bodyPr/>
        <a:lstStyle/>
        <a:p>
          <a:endParaRPr lang="ru-RU" b="1"/>
        </a:p>
      </dgm:t>
    </dgm:pt>
    <dgm:pt modelId="{D6E7C0E6-00B9-417E-AB17-200E43A0C88B}">
      <dgm:prSet custT="1"/>
      <dgm:spPr/>
      <dgm:t>
        <a:bodyPr/>
        <a:lstStyle/>
        <a:p>
          <a:r>
            <a:rPr lang="ru-RU" sz="1800" b="1" dirty="0" smtClean="0"/>
            <a:t>Умышленное причинение тяжкого, среднего вреда здоровью</a:t>
          </a:r>
        </a:p>
      </dgm:t>
    </dgm:pt>
    <dgm:pt modelId="{54AA2883-B197-44DC-8D88-4BE34A15C8C5}" type="parTrans" cxnId="{D326DE0F-87A6-4A83-845F-13D3E10F83A4}">
      <dgm:prSet/>
      <dgm:spPr/>
      <dgm:t>
        <a:bodyPr/>
        <a:lstStyle/>
        <a:p>
          <a:endParaRPr lang="ru-RU" b="1"/>
        </a:p>
      </dgm:t>
    </dgm:pt>
    <dgm:pt modelId="{F4A76CD0-40FC-40A2-84DF-4971FC61C885}" type="sibTrans" cxnId="{D326DE0F-87A6-4A83-845F-13D3E10F83A4}">
      <dgm:prSet/>
      <dgm:spPr/>
      <dgm:t>
        <a:bodyPr/>
        <a:lstStyle/>
        <a:p>
          <a:endParaRPr lang="ru-RU" b="1"/>
        </a:p>
      </dgm:t>
    </dgm:pt>
    <dgm:pt modelId="{23392755-E873-4C94-8842-AD33B8890E37}">
      <dgm:prSet custT="1"/>
      <dgm:spPr/>
      <dgm:t>
        <a:bodyPr/>
        <a:lstStyle/>
        <a:p>
          <a:r>
            <a:rPr lang="ru-RU" sz="1800" b="1" dirty="0" smtClean="0"/>
            <a:t>Похищение человека</a:t>
          </a:r>
        </a:p>
      </dgm:t>
    </dgm:pt>
    <dgm:pt modelId="{08DD7FFA-3D96-4B7F-B468-A3D1FCAFBDB3}" type="parTrans" cxnId="{8211B21D-EFFA-4C7B-8CE5-C2E672658B67}">
      <dgm:prSet/>
      <dgm:spPr/>
      <dgm:t>
        <a:bodyPr/>
        <a:lstStyle/>
        <a:p>
          <a:endParaRPr lang="ru-RU" b="1"/>
        </a:p>
      </dgm:t>
    </dgm:pt>
    <dgm:pt modelId="{25DB1610-7FFB-4367-AF39-21F3F742B912}" type="sibTrans" cxnId="{8211B21D-EFFA-4C7B-8CE5-C2E672658B67}">
      <dgm:prSet/>
      <dgm:spPr/>
      <dgm:t>
        <a:bodyPr/>
        <a:lstStyle/>
        <a:p>
          <a:endParaRPr lang="ru-RU" b="1"/>
        </a:p>
      </dgm:t>
    </dgm:pt>
    <dgm:pt modelId="{3A577B8B-85C7-4D93-ADA7-F1CE6730B6F3}">
      <dgm:prSet custT="1"/>
      <dgm:spPr/>
      <dgm:t>
        <a:bodyPr/>
        <a:lstStyle/>
        <a:p>
          <a:r>
            <a:rPr lang="ru-RU" sz="1800" b="1" dirty="0" smtClean="0"/>
            <a:t>Изнасилование</a:t>
          </a:r>
        </a:p>
      </dgm:t>
    </dgm:pt>
    <dgm:pt modelId="{DDD4D47B-FB8B-440B-9934-BB48CA305EFE}" type="parTrans" cxnId="{596B8615-F72B-4251-96E4-ACAF1E2F2195}">
      <dgm:prSet/>
      <dgm:spPr/>
      <dgm:t>
        <a:bodyPr/>
        <a:lstStyle/>
        <a:p>
          <a:endParaRPr lang="ru-RU" b="1"/>
        </a:p>
      </dgm:t>
    </dgm:pt>
    <dgm:pt modelId="{BDAAC2B0-6AC8-4E2A-8665-CE373382E9DD}" type="sibTrans" cxnId="{596B8615-F72B-4251-96E4-ACAF1E2F2195}">
      <dgm:prSet/>
      <dgm:spPr/>
      <dgm:t>
        <a:bodyPr/>
        <a:lstStyle/>
        <a:p>
          <a:endParaRPr lang="ru-RU" b="1"/>
        </a:p>
      </dgm:t>
    </dgm:pt>
    <dgm:pt modelId="{2E21BBFF-C74E-415E-BA09-FDFC6573594F}">
      <dgm:prSet custT="1"/>
      <dgm:spPr/>
      <dgm:t>
        <a:bodyPr/>
        <a:lstStyle/>
        <a:p>
          <a:r>
            <a:rPr lang="ru-RU" sz="1800" b="1" dirty="0" smtClean="0"/>
            <a:t>Кража, разбой, вымогательство</a:t>
          </a:r>
        </a:p>
      </dgm:t>
    </dgm:pt>
    <dgm:pt modelId="{B9D575B1-3A87-4547-9AAA-28049F33903D}" type="parTrans" cxnId="{EDF264EF-895F-47DC-BD46-D7A99E49A7D0}">
      <dgm:prSet/>
      <dgm:spPr/>
      <dgm:t>
        <a:bodyPr/>
        <a:lstStyle/>
        <a:p>
          <a:endParaRPr lang="ru-RU" b="1"/>
        </a:p>
      </dgm:t>
    </dgm:pt>
    <dgm:pt modelId="{F1793A3D-E2CD-4F80-B624-F0862F3C0A7D}" type="sibTrans" cxnId="{EDF264EF-895F-47DC-BD46-D7A99E49A7D0}">
      <dgm:prSet/>
      <dgm:spPr/>
      <dgm:t>
        <a:bodyPr/>
        <a:lstStyle/>
        <a:p>
          <a:endParaRPr lang="ru-RU" b="1"/>
        </a:p>
      </dgm:t>
    </dgm:pt>
    <dgm:pt modelId="{1559A008-927A-4C4A-8AD9-D7352BA6C421}">
      <dgm:prSet custT="1"/>
      <dgm:spPr/>
      <dgm:t>
        <a:bodyPr/>
        <a:lstStyle/>
        <a:p>
          <a:r>
            <a:rPr lang="ru-RU" sz="1800" b="1" dirty="0" smtClean="0"/>
            <a:t>Умышленное уничтожение или повреждение чужого имущества</a:t>
          </a:r>
        </a:p>
      </dgm:t>
    </dgm:pt>
    <dgm:pt modelId="{C8B132F5-E962-40D4-A211-5EF9D839D578}" type="parTrans" cxnId="{F2362456-DD5C-4974-97D9-45198AFEFAF0}">
      <dgm:prSet/>
      <dgm:spPr/>
      <dgm:t>
        <a:bodyPr/>
        <a:lstStyle/>
        <a:p>
          <a:endParaRPr lang="ru-RU" b="1"/>
        </a:p>
      </dgm:t>
    </dgm:pt>
    <dgm:pt modelId="{266D6A08-9EE9-43E8-B0A9-75A8F9D8B4D7}" type="sibTrans" cxnId="{F2362456-DD5C-4974-97D9-45198AFEFAF0}">
      <dgm:prSet/>
      <dgm:spPr/>
      <dgm:t>
        <a:bodyPr/>
        <a:lstStyle/>
        <a:p>
          <a:endParaRPr lang="ru-RU" b="1"/>
        </a:p>
      </dgm:t>
    </dgm:pt>
    <dgm:pt modelId="{80969275-89B4-4A57-AE8A-47259F78831C}">
      <dgm:prSet custT="1"/>
      <dgm:spPr/>
      <dgm:t>
        <a:bodyPr/>
        <a:lstStyle/>
        <a:p>
          <a:r>
            <a:rPr lang="ru-RU" sz="1800" b="1" dirty="0" smtClean="0"/>
            <a:t>Неправомерное завладение транспортного средства без цели хищения</a:t>
          </a:r>
        </a:p>
      </dgm:t>
    </dgm:pt>
    <dgm:pt modelId="{9BFCE890-7DAE-4370-A00D-6351847F9E19}" type="parTrans" cxnId="{7D234EB7-A3CE-4BBC-8B1C-3117E3E13D30}">
      <dgm:prSet/>
      <dgm:spPr/>
      <dgm:t>
        <a:bodyPr/>
        <a:lstStyle/>
        <a:p>
          <a:endParaRPr lang="ru-RU" b="1"/>
        </a:p>
      </dgm:t>
    </dgm:pt>
    <dgm:pt modelId="{DE06F86E-DD9B-4862-847E-22ACF9D3FB3C}" type="sibTrans" cxnId="{7D234EB7-A3CE-4BBC-8B1C-3117E3E13D30}">
      <dgm:prSet/>
      <dgm:spPr/>
      <dgm:t>
        <a:bodyPr/>
        <a:lstStyle/>
        <a:p>
          <a:endParaRPr lang="ru-RU" b="1"/>
        </a:p>
      </dgm:t>
    </dgm:pt>
    <dgm:pt modelId="{FECB5B63-BFC0-464F-98AB-4E72DF4FF484}">
      <dgm:prSet custT="1"/>
      <dgm:spPr/>
      <dgm:t>
        <a:bodyPr/>
        <a:lstStyle/>
        <a:p>
          <a:r>
            <a:rPr lang="ru-RU" sz="1800" b="1" dirty="0" smtClean="0"/>
            <a:t>Хулиганство при отягчающих обстоятельствах</a:t>
          </a:r>
        </a:p>
      </dgm:t>
    </dgm:pt>
    <dgm:pt modelId="{95337F48-2EB0-46A6-BCAF-B61F57D331F9}" type="parTrans" cxnId="{5CAAF518-E8FA-4CA1-9B23-397BF41836D9}">
      <dgm:prSet/>
      <dgm:spPr/>
      <dgm:t>
        <a:bodyPr/>
        <a:lstStyle/>
        <a:p>
          <a:endParaRPr lang="ru-RU" b="1"/>
        </a:p>
      </dgm:t>
    </dgm:pt>
    <dgm:pt modelId="{05C6DC62-B4CE-46C8-911A-06DA8A35A8BA}" type="sibTrans" cxnId="{5CAAF518-E8FA-4CA1-9B23-397BF41836D9}">
      <dgm:prSet/>
      <dgm:spPr/>
      <dgm:t>
        <a:bodyPr/>
        <a:lstStyle/>
        <a:p>
          <a:endParaRPr lang="ru-RU" b="1"/>
        </a:p>
      </dgm:t>
    </dgm:pt>
    <dgm:pt modelId="{FBF738E7-7FB8-4F95-A21B-E352925FF1E8}">
      <dgm:prSet custT="1"/>
      <dgm:spPr/>
      <dgm:t>
        <a:bodyPr/>
        <a:lstStyle/>
        <a:p>
          <a:r>
            <a:rPr lang="ru-RU" sz="1800" b="1" dirty="0" smtClean="0"/>
            <a:t>Терроризм</a:t>
          </a:r>
        </a:p>
      </dgm:t>
    </dgm:pt>
    <dgm:pt modelId="{25830B0B-D29E-4469-906D-BFB39BDCB27F}" type="parTrans" cxnId="{A78B2168-758E-4394-99D6-95D7C4FBA569}">
      <dgm:prSet/>
      <dgm:spPr/>
      <dgm:t>
        <a:bodyPr/>
        <a:lstStyle/>
        <a:p>
          <a:endParaRPr lang="ru-RU" b="1"/>
        </a:p>
      </dgm:t>
    </dgm:pt>
    <dgm:pt modelId="{69A74F00-6464-4CB9-947B-72C7F223EAEE}" type="sibTrans" cxnId="{A78B2168-758E-4394-99D6-95D7C4FBA569}">
      <dgm:prSet/>
      <dgm:spPr/>
      <dgm:t>
        <a:bodyPr/>
        <a:lstStyle/>
        <a:p>
          <a:endParaRPr lang="ru-RU" b="1"/>
        </a:p>
      </dgm:t>
    </dgm:pt>
    <dgm:pt modelId="{6484D98D-72B0-44AA-B3C7-75D8056D3541}">
      <dgm:prSet custT="1"/>
      <dgm:spPr/>
      <dgm:t>
        <a:bodyPr/>
        <a:lstStyle/>
        <a:p>
          <a:r>
            <a:rPr lang="ru-RU" sz="1800" b="1" dirty="0" smtClean="0"/>
            <a:t>Вандализм</a:t>
          </a:r>
        </a:p>
      </dgm:t>
    </dgm:pt>
    <dgm:pt modelId="{21EF227A-87BD-4C94-84B9-DA5D6548C752}" type="parTrans" cxnId="{93BB4238-C436-4D94-A1DC-B5F4474F5E86}">
      <dgm:prSet/>
      <dgm:spPr/>
      <dgm:t>
        <a:bodyPr/>
        <a:lstStyle/>
        <a:p>
          <a:endParaRPr lang="ru-RU" b="1"/>
        </a:p>
      </dgm:t>
    </dgm:pt>
    <dgm:pt modelId="{AB3CDF27-C701-409C-916B-151AF2CA74D6}" type="sibTrans" cxnId="{93BB4238-C436-4D94-A1DC-B5F4474F5E86}">
      <dgm:prSet/>
      <dgm:spPr/>
      <dgm:t>
        <a:bodyPr/>
        <a:lstStyle/>
        <a:p>
          <a:endParaRPr lang="ru-RU" b="1"/>
        </a:p>
      </dgm:t>
    </dgm:pt>
    <dgm:pt modelId="{28D0CF69-AD12-4FE8-849E-C084CE56FF47}">
      <dgm:prSet custT="1"/>
      <dgm:spPr/>
      <dgm:t>
        <a:bodyPr/>
        <a:lstStyle/>
        <a:p>
          <a:r>
            <a:rPr lang="ru-RU" sz="1800" b="1" dirty="0" smtClean="0"/>
            <a:t>Заведомо ложное сообщение об акте терроризма</a:t>
          </a:r>
        </a:p>
      </dgm:t>
    </dgm:pt>
    <dgm:pt modelId="{8BE8DBFD-D988-4E20-8B1C-4B091C4207C0}" type="parTrans" cxnId="{42B4003A-38CE-4C2F-A7B5-CAEDB103A8E6}">
      <dgm:prSet/>
      <dgm:spPr/>
      <dgm:t>
        <a:bodyPr/>
        <a:lstStyle/>
        <a:p>
          <a:endParaRPr lang="ru-RU" b="1"/>
        </a:p>
      </dgm:t>
    </dgm:pt>
    <dgm:pt modelId="{C1E7E15C-12A5-43C9-B1D7-2CDB2731405D}" type="sibTrans" cxnId="{42B4003A-38CE-4C2F-A7B5-CAEDB103A8E6}">
      <dgm:prSet/>
      <dgm:spPr/>
      <dgm:t>
        <a:bodyPr/>
        <a:lstStyle/>
        <a:p>
          <a:endParaRPr lang="ru-RU" b="1"/>
        </a:p>
      </dgm:t>
    </dgm:pt>
    <dgm:pt modelId="{20B903B2-7E3E-4EFD-B606-B08BF71A4B43}">
      <dgm:prSet custT="1"/>
      <dgm:spPr/>
      <dgm:t>
        <a:bodyPr/>
        <a:lstStyle/>
        <a:p>
          <a:r>
            <a:rPr lang="ru-RU" sz="1800" b="1" dirty="0" smtClean="0"/>
            <a:t>Хищение либо вымогательство оружия, боеприпасов</a:t>
          </a:r>
        </a:p>
      </dgm:t>
    </dgm:pt>
    <dgm:pt modelId="{9F70D51F-EAE4-454F-9AC4-AFF9538BB09B}" type="parTrans" cxnId="{ADC393BB-B6A4-40CC-BE09-0BEF74EB6A10}">
      <dgm:prSet/>
      <dgm:spPr/>
      <dgm:t>
        <a:bodyPr/>
        <a:lstStyle/>
        <a:p>
          <a:endParaRPr lang="ru-RU" b="1"/>
        </a:p>
      </dgm:t>
    </dgm:pt>
    <dgm:pt modelId="{003995A8-37ED-46D7-8C29-B9DD82B99D53}" type="sibTrans" cxnId="{ADC393BB-B6A4-40CC-BE09-0BEF74EB6A10}">
      <dgm:prSet/>
      <dgm:spPr/>
      <dgm:t>
        <a:bodyPr/>
        <a:lstStyle/>
        <a:p>
          <a:endParaRPr lang="ru-RU" b="1"/>
        </a:p>
      </dgm:t>
    </dgm:pt>
    <dgm:pt modelId="{CA4215C9-A0A5-42F2-85D0-7590B876DEE1}">
      <dgm:prSet custT="1"/>
      <dgm:spPr/>
      <dgm:t>
        <a:bodyPr/>
        <a:lstStyle/>
        <a:p>
          <a:r>
            <a:rPr lang="ru-RU" sz="1800" b="1" dirty="0" smtClean="0"/>
            <a:t>Хищение либо вымогательство наркотических средств или психотропных веществ</a:t>
          </a:r>
        </a:p>
      </dgm:t>
    </dgm:pt>
    <dgm:pt modelId="{EDE68634-CE2D-46CC-8E8C-CA3C210349A9}" type="parTrans" cxnId="{4B0C2B89-C31A-4332-8884-5832A8B565EA}">
      <dgm:prSet/>
      <dgm:spPr/>
      <dgm:t>
        <a:bodyPr/>
        <a:lstStyle/>
        <a:p>
          <a:endParaRPr lang="ru-RU" b="1"/>
        </a:p>
      </dgm:t>
    </dgm:pt>
    <dgm:pt modelId="{81963BFE-8660-43FF-8B81-987948BD7C0F}" type="sibTrans" cxnId="{4B0C2B89-C31A-4332-8884-5832A8B565EA}">
      <dgm:prSet/>
      <dgm:spPr/>
      <dgm:t>
        <a:bodyPr/>
        <a:lstStyle/>
        <a:p>
          <a:endParaRPr lang="ru-RU" b="1"/>
        </a:p>
      </dgm:t>
    </dgm:pt>
    <dgm:pt modelId="{5BD3DF01-F1A1-4A1F-BCD4-2863E7C7A459}">
      <dgm:prSet custT="1"/>
      <dgm:spPr/>
      <dgm:t>
        <a:bodyPr/>
        <a:lstStyle/>
        <a:p>
          <a:r>
            <a:rPr lang="ru-RU" sz="1800" b="1" dirty="0" smtClean="0"/>
            <a:t>Приведение в негодность транспортных средств или путей сообщения</a:t>
          </a:r>
        </a:p>
      </dgm:t>
    </dgm:pt>
    <dgm:pt modelId="{F63A191A-2404-4FD5-83A1-D032C0EDA507}" type="parTrans" cxnId="{EB0202FC-22A8-4E6A-8F1B-296863D58681}">
      <dgm:prSet/>
      <dgm:spPr/>
      <dgm:t>
        <a:bodyPr/>
        <a:lstStyle/>
        <a:p>
          <a:endParaRPr lang="ru-RU" b="1"/>
        </a:p>
      </dgm:t>
    </dgm:pt>
    <dgm:pt modelId="{BAF74EF0-365C-434D-B0A5-83F7C1C85B81}" type="sibTrans" cxnId="{EB0202FC-22A8-4E6A-8F1B-296863D58681}">
      <dgm:prSet/>
      <dgm:spPr/>
      <dgm:t>
        <a:bodyPr/>
        <a:lstStyle/>
        <a:p>
          <a:endParaRPr lang="ru-RU" b="1"/>
        </a:p>
      </dgm:t>
    </dgm:pt>
    <dgm:pt modelId="{D089B88E-0BFE-4E05-8D11-EF35157968B4}" type="pres">
      <dgm:prSet presAssocID="{7E295D3B-60BC-4C1D-99AF-1C0D7916C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D225F-08B0-4BF4-8319-E88AE8A7B8A3}" type="pres">
      <dgm:prSet presAssocID="{4F05A992-DA10-44FB-9BA1-EC9190033C75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3E5E-CD48-4783-B3F4-E656E886C726}" type="pres">
      <dgm:prSet presAssocID="{7478A681-7A25-4D6C-AE7D-B4C14D814122}" presName="spacer" presStyleCnt="0"/>
      <dgm:spPr/>
      <dgm:t>
        <a:bodyPr/>
        <a:lstStyle/>
        <a:p>
          <a:endParaRPr lang="ru-RU"/>
        </a:p>
      </dgm:t>
    </dgm:pt>
    <dgm:pt modelId="{3AF67BC5-04E1-488D-9F68-899BA1F47EE3}" type="pres">
      <dgm:prSet presAssocID="{D6E7C0E6-00B9-417E-AB17-200E43A0C88B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68CC-F86F-4768-A15D-BE6A5C25E794}" type="pres">
      <dgm:prSet presAssocID="{F4A76CD0-40FC-40A2-84DF-4971FC61C885}" presName="spacer" presStyleCnt="0"/>
      <dgm:spPr/>
      <dgm:t>
        <a:bodyPr/>
        <a:lstStyle/>
        <a:p>
          <a:endParaRPr lang="ru-RU"/>
        </a:p>
      </dgm:t>
    </dgm:pt>
    <dgm:pt modelId="{DDA7777F-E040-446A-93F9-A9DE21A09EEF}" type="pres">
      <dgm:prSet presAssocID="{23392755-E873-4C94-8842-AD33B8890E37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45F5-E789-4F0E-91BF-473ED21F6407}" type="pres">
      <dgm:prSet presAssocID="{25DB1610-7FFB-4367-AF39-21F3F742B912}" presName="spacer" presStyleCnt="0"/>
      <dgm:spPr/>
      <dgm:t>
        <a:bodyPr/>
        <a:lstStyle/>
        <a:p>
          <a:endParaRPr lang="ru-RU"/>
        </a:p>
      </dgm:t>
    </dgm:pt>
    <dgm:pt modelId="{4DBFF579-1823-48F0-8134-33524C83E708}" type="pres">
      <dgm:prSet presAssocID="{3A577B8B-85C7-4D93-ADA7-F1CE6730B6F3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2C49-FD4B-4BFD-BE12-CD1F67D55CDB}" type="pres">
      <dgm:prSet presAssocID="{BDAAC2B0-6AC8-4E2A-8665-CE373382E9DD}" presName="spacer" presStyleCnt="0"/>
      <dgm:spPr/>
      <dgm:t>
        <a:bodyPr/>
        <a:lstStyle/>
        <a:p>
          <a:endParaRPr lang="ru-RU"/>
        </a:p>
      </dgm:t>
    </dgm:pt>
    <dgm:pt modelId="{D023FB2B-1D85-4FC2-BF3C-4B06760748E7}" type="pres">
      <dgm:prSet presAssocID="{2E21BBFF-C74E-415E-BA09-FDFC6573594F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FAF4-2443-46FC-988D-EB33348A2AAB}" type="pres">
      <dgm:prSet presAssocID="{F1793A3D-E2CD-4F80-B624-F0862F3C0A7D}" presName="spacer" presStyleCnt="0"/>
      <dgm:spPr/>
      <dgm:t>
        <a:bodyPr/>
        <a:lstStyle/>
        <a:p>
          <a:endParaRPr lang="ru-RU"/>
        </a:p>
      </dgm:t>
    </dgm:pt>
    <dgm:pt modelId="{9C08BA60-0C35-4308-804C-3CA943922635}" type="pres">
      <dgm:prSet presAssocID="{1559A008-927A-4C4A-8AD9-D7352BA6C421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8BB6-35FE-441A-A3AE-0C6AA55DE3B2}" type="pres">
      <dgm:prSet presAssocID="{266D6A08-9EE9-43E8-B0A9-75A8F9D8B4D7}" presName="spacer" presStyleCnt="0"/>
      <dgm:spPr/>
      <dgm:t>
        <a:bodyPr/>
        <a:lstStyle/>
        <a:p>
          <a:endParaRPr lang="ru-RU"/>
        </a:p>
      </dgm:t>
    </dgm:pt>
    <dgm:pt modelId="{7F85D9DE-D9E0-40FF-A632-B2A3572D722A}" type="pres">
      <dgm:prSet presAssocID="{80969275-89B4-4A57-AE8A-47259F78831C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F659-57FB-47A5-A1EA-5F39FB9378D3}" type="pres">
      <dgm:prSet presAssocID="{DE06F86E-DD9B-4862-847E-22ACF9D3FB3C}" presName="spacer" presStyleCnt="0"/>
      <dgm:spPr/>
      <dgm:t>
        <a:bodyPr/>
        <a:lstStyle/>
        <a:p>
          <a:endParaRPr lang="ru-RU"/>
        </a:p>
      </dgm:t>
    </dgm:pt>
    <dgm:pt modelId="{AB2D4FAA-748B-48A6-890A-A1CEA0BF650C}" type="pres">
      <dgm:prSet presAssocID="{FECB5B63-BFC0-464F-98AB-4E72DF4FF484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B7F6-D2A4-4644-964B-F0516EADA515}" type="pres">
      <dgm:prSet presAssocID="{05C6DC62-B4CE-46C8-911A-06DA8A35A8BA}" presName="spacer" presStyleCnt="0"/>
      <dgm:spPr/>
      <dgm:t>
        <a:bodyPr/>
        <a:lstStyle/>
        <a:p>
          <a:endParaRPr lang="ru-RU"/>
        </a:p>
      </dgm:t>
    </dgm:pt>
    <dgm:pt modelId="{E395EC45-E957-4F95-9D54-073191865E6B}" type="pres">
      <dgm:prSet presAssocID="{FBF738E7-7FB8-4F95-A21B-E352925FF1E8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EF61-8107-4503-A6CD-CB876AF614EC}" type="pres">
      <dgm:prSet presAssocID="{69A74F00-6464-4CB9-947B-72C7F223EAEE}" presName="spacer" presStyleCnt="0"/>
      <dgm:spPr/>
      <dgm:t>
        <a:bodyPr/>
        <a:lstStyle/>
        <a:p>
          <a:endParaRPr lang="ru-RU"/>
        </a:p>
      </dgm:t>
    </dgm:pt>
    <dgm:pt modelId="{5F4C81C4-A5B2-4934-A377-B45F399B9916}" type="pres">
      <dgm:prSet presAssocID="{6484D98D-72B0-44AA-B3C7-75D8056D354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8B3-78E0-446D-83F5-9F8CC4EEEA3F}" type="pres">
      <dgm:prSet presAssocID="{AB3CDF27-C701-409C-916B-151AF2CA74D6}" presName="spacer" presStyleCnt="0"/>
      <dgm:spPr/>
      <dgm:t>
        <a:bodyPr/>
        <a:lstStyle/>
        <a:p>
          <a:endParaRPr lang="ru-RU"/>
        </a:p>
      </dgm:t>
    </dgm:pt>
    <dgm:pt modelId="{4D02D6C4-B6AE-49CA-B6A3-93F808AC05A1}" type="pres">
      <dgm:prSet presAssocID="{28D0CF69-AD12-4FE8-849E-C084CE56FF47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4D76-C84D-4A92-83A0-613144C9D6C2}" type="pres">
      <dgm:prSet presAssocID="{C1E7E15C-12A5-43C9-B1D7-2CDB2731405D}" presName="spacer" presStyleCnt="0"/>
      <dgm:spPr/>
      <dgm:t>
        <a:bodyPr/>
        <a:lstStyle/>
        <a:p>
          <a:endParaRPr lang="ru-RU"/>
        </a:p>
      </dgm:t>
    </dgm:pt>
    <dgm:pt modelId="{17E89CC5-DEB3-41A4-BA49-269085348AB7}" type="pres">
      <dgm:prSet presAssocID="{20B903B2-7E3E-4EFD-B606-B08BF71A4B43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FE5-E48D-4E35-BC35-EE868AC6AC76}" type="pres">
      <dgm:prSet presAssocID="{003995A8-37ED-46D7-8C29-B9DD82B99D53}" presName="spacer" presStyleCnt="0"/>
      <dgm:spPr/>
      <dgm:t>
        <a:bodyPr/>
        <a:lstStyle/>
        <a:p>
          <a:endParaRPr lang="ru-RU"/>
        </a:p>
      </dgm:t>
    </dgm:pt>
    <dgm:pt modelId="{1A2EBBD8-9E62-4FDD-81DF-1BFF9A8B573C}" type="pres">
      <dgm:prSet presAssocID="{CA4215C9-A0A5-42F2-85D0-7590B876DEE1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3274-8CEF-43C3-B2F2-886A91980E2D}" type="pres">
      <dgm:prSet presAssocID="{81963BFE-8660-43FF-8B81-987948BD7C0F}" presName="spacer" presStyleCnt="0"/>
      <dgm:spPr/>
      <dgm:t>
        <a:bodyPr/>
        <a:lstStyle/>
        <a:p>
          <a:endParaRPr lang="ru-RU"/>
        </a:p>
      </dgm:t>
    </dgm:pt>
    <dgm:pt modelId="{FBF82376-2598-4B01-A28B-F2CCB6E5AA6A}" type="pres">
      <dgm:prSet presAssocID="{5BD3DF01-F1A1-4A1F-BCD4-2863E7C7A459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AF518-E8FA-4CA1-9B23-397BF41836D9}" srcId="{7E295D3B-60BC-4C1D-99AF-1C0D7916C45E}" destId="{FECB5B63-BFC0-464F-98AB-4E72DF4FF484}" srcOrd="7" destOrd="0" parTransId="{95337F48-2EB0-46A6-BCAF-B61F57D331F9}" sibTransId="{05C6DC62-B4CE-46C8-911A-06DA8A35A8BA}"/>
    <dgm:cxn modelId="{4DA18963-F1FF-47DE-9425-30FFF0D0816A}" type="presOf" srcId="{80969275-89B4-4A57-AE8A-47259F78831C}" destId="{7F85D9DE-D9E0-40FF-A632-B2A3572D722A}" srcOrd="0" destOrd="0" presId="urn:microsoft.com/office/officeart/2005/8/layout/vList2"/>
    <dgm:cxn modelId="{8211B21D-EFFA-4C7B-8CE5-C2E672658B67}" srcId="{7E295D3B-60BC-4C1D-99AF-1C0D7916C45E}" destId="{23392755-E873-4C94-8842-AD33B8890E37}" srcOrd="2" destOrd="0" parTransId="{08DD7FFA-3D96-4B7F-B468-A3D1FCAFBDB3}" sibTransId="{25DB1610-7FFB-4367-AF39-21F3F742B912}"/>
    <dgm:cxn modelId="{5B8FAD45-6798-48D8-A83D-27160044F65B}" type="presOf" srcId="{4F05A992-DA10-44FB-9BA1-EC9190033C75}" destId="{305D225F-08B0-4BF4-8319-E88AE8A7B8A3}" srcOrd="0" destOrd="0" presId="urn:microsoft.com/office/officeart/2005/8/layout/vList2"/>
    <dgm:cxn modelId="{ADC393BB-B6A4-40CC-BE09-0BEF74EB6A10}" srcId="{7E295D3B-60BC-4C1D-99AF-1C0D7916C45E}" destId="{20B903B2-7E3E-4EFD-B606-B08BF71A4B43}" srcOrd="11" destOrd="0" parTransId="{9F70D51F-EAE4-454F-9AC4-AFF9538BB09B}" sibTransId="{003995A8-37ED-46D7-8C29-B9DD82B99D53}"/>
    <dgm:cxn modelId="{06196DE8-5C14-4969-BA1D-2EB71D6860E0}" type="presOf" srcId="{6484D98D-72B0-44AA-B3C7-75D8056D3541}" destId="{5F4C81C4-A5B2-4934-A377-B45F399B9916}" srcOrd="0" destOrd="0" presId="urn:microsoft.com/office/officeart/2005/8/layout/vList2"/>
    <dgm:cxn modelId="{C8FC522E-6D8A-4985-A779-FC29B2877E3F}" type="presOf" srcId="{20B903B2-7E3E-4EFD-B606-B08BF71A4B43}" destId="{17E89CC5-DEB3-41A4-BA49-269085348AB7}" srcOrd="0" destOrd="0" presId="urn:microsoft.com/office/officeart/2005/8/layout/vList2"/>
    <dgm:cxn modelId="{42B4003A-38CE-4C2F-A7B5-CAEDB103A8E6}" srcId="{7E295D3B-60BC-4C1D-99AF-1C0D7916C45E}" destId="{28D0CF69-AD12-4FE8-849E-C084CE56FF47}" srcOrd="10" destOrd="0" parTransId="{8BE8DBFD-D988-4E20-8B1C-4B091C4207C0}" sibTransId="{C1E7E15C-12A5-43C9-B1D7-2CDB2731405D}"/>
    <dgm:cxn modelId="{0548576D-8A9E-488A-92F5-1AC39A7C5FBA}" type="presOf" srcId="{3A577B8B-85C7-4D93-ADA7-F1CE6730B6F3}" destId="{4DBFF579-1823-48F0-8134-33524C83E708}" srcOrd="0" destOrd="0" presId="urn:microsoft.com/office/officeart/2005/8/layout/vList2"/>
    <dgm:cxn modelId="{08429EA8-611C-43FD-822D-EBFAA830309B}" type="presOf" srcId="{5BD3DF01-F1A1-4A1F-BCD4-2863E7C7A459}" destId="{FBF82376-2598-4B01-A28B-F2CCB6E5AA6A}" srcOrd="0" destOrd="0" presId="urn:microsoft.com/office/officeart/2005/8/layout/vList2"/>
    <dgm:cxn modelId="{1290B3E3-BAA4-407D-96E0-853E653377BB}" srcId="{7E295D3B-60BC-4C1D-99AF-1C0D7916C45E}" destId="{4F05A992-DA10-44FB-9BA1-EC9190033C75}" srcOrd="0" destOrd="0" parTransId="{BC278C22-7044-44B9-B7FD-B20667D0309D}" sibTransId="{7478A681-7A25-4D6C-AE7D-B4C14D814122}"/>
    <dgm:cxn modelId="{7D234EB7-A3CE-4BBC-8B1C-3117E3E13D30}" srcId="{7E295D3B-60BC-4C1D-99AF-1C0D7916C45E}" destId="{80969275-89B4-4A57-AE8A-47259F78831C}" srcOrd="6" destOrd="0" parTransId="{9BFCE890-7DAE-4370-A00D-6351847F9E19}" sibTransId="{DE06F86E-DD9B-4862-847E-22ACF9D3FB3C}"/>
    <dgm:cxn modelId="{21D85A3B-CFB3-4326-AF89-30F80EA6BCDA}" type="presOf" srcId="{1559A008-927A-4C4A-8AD9-D7352BA6C421}" destId="{9C08BA60-0C35-4308-804C-3CA943922635}" srcOrd="0" destOrd="0" presId="urn:microsoft.com/office/officeart/2005/8/layout/vList2"/>
    <dgm:cxn modelId="{65D4E375-418C-4A69-895B-9AA60EF6B542}" type="presOf" srcId="{D6E7C0E6-00B9-417E-AB17-200E43A0C88B}" destId="{3AF67BC5-04E1-488D-9F68-899BA1F47EE3}" srcOrd="0" destOrd="0" presId="urn:microsoft.com/office/officeart/2005/8/layout/vList2"/>
    <dgm:cxn modelId="{B341B3A0-8275-41B6-B46A-ECF0A804FA55}" type="presOf" srcId="{23392755-E873-4C94-8842-AD33B8890E37}" destId="{DDA7777F-E040-446A-93F9-A9DE21A09EEF}" srcOrd="0" destOrd="0" presId="urn:microsoft.com/office/officeart/2005/8/layout/vList2"/>
    <dgm:cxn modelId="{D326DE0F-87A6-4A83-845F-13D3E10F83A4}" srcId="{7E295D3B-60BC-4C1D-99AF-1C0D7916C45E}" destId="{D6E7C0E6-00B9-417E-AB17-200E43A0C88B}" srcOrd="1" destOrd="0" parTransId="{54AA2883-B197-44DC-8D88-4BE34A15C8C5}" sibTransId="{F4A76CD0-40FC-40A2-84DF-4971FC61C885}"/>
    <dgm:cxn modelId="{657F1E71-C164-44E2-96B2-CE576639EE4C}" type="presOf" srcId="{2E21BBFF-C74E-415E-BA09-FDFC6573594F}" destId="{D023FB2B-1D85-4FC2-BF3C-4B06760748E7}" srcOrd="0" destOrd="0" presId="urn:microsoft.com/office/officeart/2005/8/layout/vList2"/>
    <dgm:cxn modelId="{50788A2E-5D74-411E-A296-A968A558292B}" type="presOf" srcId="{FECB5B63-BFC0-464F-98AB-4E72DF4FF484}" destId="{AB2D4FAA-748B-48A6-890A-A1CEA0BF650C}" srcOrd="0" destOrd="0" presId="urn:microsoft.com/office/officeart/2005/8/layout/vList2"/>
    <dgm:cxn modelId="{596B8615-F72B-4251-96E4-ACAF1E2F2195}" srcId="{7E295D3B-60BC-4C1D-99AF-1C0D7916C45E}" destId="{3A577B8B-85C7-4D93-ADA7-F1CE6730B6F3}" srcOrd="3" destOrd="0" parTransId="{DDD4D47B-FB8B-440B-9934-BB48CA305EFE}" sibTransId="{BDAAC2B0-6AC8-4E2A-8665-CE373382E9DD}"/>
    <dgm:cxn modelId="{54BF502A-9BE0-47D5-AE8D-135C7D97C9B0}" type="presOf" srcId="{FBF738E7-7FB8-4F95-A21B-E352925FF1E8}" destId="{E395EC45-E957-4F95-9D54-073191865E6B}" srcOrd="0" destOrd="0" presId="urn:microsoft.com/office/officeart/2005/8/layout/vList2"/>
    <dgm:cxn modelId="{17EB03E3-06BD-4CF8-B7E7-733E23C95F5D}" type="presOf" srcId="{28D0CF69-AD12-4FE8-849E-C084CE56FF47}" destId="{4D02D6C4-B6AE-49CA-B6A3-93F808AC05A1}" srcOrd="0" destOrd="0" presId="urn:microsoft.com/office/officeart/2005/8/layout/vList2"/>
    <dgm:cxn modelId="{93BB4238-C436-4D94-A1DC-B5F4474F5E86}" srcId="{7E295D3B-60BC-4C1D-99AF-1C0D7916C45E}" destId="{6484D98D-72B0-44AA-B3C7-75D8056D3541}" srcOrd="9" destOrd="0" parTransId="{21EF227A-87BD-4C94-84B9-DA5D6548C752}" sibTransId="{AB3CDF27-C701-409C-916B-151AF2CA74D6}"/>
    <dgm:cxn modelId="{A78B2168-758E-4394-99D6-95D7C4FBA569}" srcId="{7E295D3B-60BC-4C1D-99AF-1C0D7916C45E}" destId="{FBF738E7-7FB8-4F95-A21B-E352925FF1E8}" srcOrd="8" destOrd="0" parTransId="{25830B0B-D29E-4469-906D-BFB39BDCB27F}" sibTransId="{69A74F00-6464-4CB9-947B-72C7F223EAEE}"/>
    <dgm:cxn modelId="{4B0C2B89-C31A-4332-8884-5832A8B565EA}" srcId="{7E295D3B-60BC-4C1D-99AF-1C0D7916C45E}" destId="{CA4215C9-A0A5-42F2-85D0-7590B876DEE1}" srcOrd="12" destOrd="0" parTransId="{EDE68634-CE2D-46CC-8E8C-CA3C210349A9}" sibTransId="{81963BFE-8660-43FF-8B81-987948BD7C0F}"/>
    <dgm:cxn modelId="{EDF264EF-895F-47DC-BD46-D7A99E49A7D0}" srcId="{7E295D3B-60BC-4C1D-99AF-1C0D7916C45E}" destId="{2E21BBFF-C74E-415E-BA09-FDFC6573594F}" srcOrd="4" destOrd="0" parTransId="{B9D575B1-3A87-4547-9AAA-28049F33903D}" sibTransId="{F1793A3D-E2CD-4F80-B624-F0862F3C0A7D}"/>
    <dgm:cxn modelId="{6BFBCD2A-5D3F-4325-AFA2-BEEA20A213AB}" type="presOf" srcId="{CA4215C9-A0A5-42F2-85D0-7590B876DEE1}" destId="{1A2EBBD8-9E62-4FDD-81DF-1BFF9A8B573C}" srcOrd="0" destOrd="0" presId="urn:microsoft.com/office/officeart/2005/8/layout/vList2"/>
    <dgm:cxn modelId="{EB0202FC-22A8-4E6A-8F1B-296863D58681}" srcId="{7E295D3B-60BC-4C1D-99AF-1C0D7916C45E}" destId="{5BD3DF01-F1A1-4A1F-BCD4-2863E7C7A459}" srcOrd="13" destOrd="0" parTransId="{F63A191A-2404-4FD5-83A1-D032C0EDA507}" sibTransId="{BAF74EF0-365C-434D-B0A5-83F7C1C85B81}"/>
    <dgm:cxn modelId="{6F3CB04C-CE7B-4170-99F7-35E9CEB328C5}" type="presOf" srcId="{7E295D3B-60BC-4C1D-99AF-1C0D7916C45E}" destId="{D089B88E-0BFE-4E05-8D11-EF35157968B4}" srcOrd="0" destOrd="0" presId="urn:microsoft.com/office/officeart/2005/8/layout/vList2"/>
    <dgm:cxn modelId="{F2362456-DD5C-4974-97D9-45198AFEFAF0}" srcId="{7E295D3B-60BC-4C1D-99AF-1C0D7916C45E}" destId="{1559A008-927A-4C4A-8AD9-D7352BA6C421}" srcOrd="5" destOrd="0" parTransId="{C8B132F5-E962-40D4-A211-5EF9D839D578}" sibTransId="{266D6A08-9EE9-43E8-B0A9-75A8F9D8B4D7}"/>
    <dgm:cxn modelId="{3DB43FC7-87EB-4266-A1F6-623FF5645D68}" type="presParOf" srcId="{D089B88E-0BFE-4E05-8D11-EF35157968B4}" destId="{305D225F-08B0-4BF4-8319-E88AE8A7B8A3}" srcOrd="0" destOrd="0" presId="urn:microsoft.com/office/officeart/2005/8/layout/vList2"/>
    <dgm:cxn modelId="{CF1BC88E-AA79-420D-8C1D-CE5AA1859618}" type="presParOf" srcId="{D089B88E-0BFE-4E05-8D11-EF35157968B4}" destId="{CCDA3E5E-CD48-4783-B3F4-E656E886C726}" srcOrd="1" destOrd="0" presId="urn:microsoft.com/office/officeart/2005/8/layout/vList2"/>
    <dgm:cxn modelId="{08FA6E16-EE8D-4CE8-98F6-5DD475E4D5B9}" type="presParOf" srcId="{D089B88E-0BFE-4E05-8D11-EF35157968B4}" destId="{3AF67BC5-04E1-488D-9F68-899BA1F47EE3}" srcOrd="2" destOrd="0" presId="urn:microsoft.com/office/officeart/2005/8/layout/vList2"/>
    <dgm:cxn modelId="{8312F92C-9070-457F-87FD-7356C6F79FE9}" type="presParOf" srcId="{D089B88E-0BFE-4E05-8D11-EF35157968B4}" destId="{B47568CC-F86F-4768-A15D-BE6A5C25E794}" srcOrd="3" destOrd="0" presId="urn:microsoft.com/office/officeart/2005/8/layout/vList2"/>
    <dgm:cxn modelId="{57AB7840-8057-4045-A698-4FE31E9A9667}" type="presParOf" srcId="{D089B88E-0BFE-4E05-8D11-EF35157968B4}" destId="{DDA7777F-E040-446A-93F9-A9DE21A09EEF}" srcOrd="4" destOrd="0" presId="urn:microsoft.com/office/officeart/2005/8/layout/vList2"/>
    <dgm:cxn modelId="{64FBC2DA-05FD-4ECC-8E91-51E3B3ED00B3}" type="presParOf" srcId="{D089B88E-0BFE-4E05-8D11-EF35157968B4}" destId="{03FE45F5-E789-4F0E-91BF-473ED21F6407}" srcOrd="5" destOrd="0" presId="urn:microsoft.com/office/officeart/2005/8/layout/vList2"/>
    <dgm:cxn modelId="{639B9A3E-95C1-4D00-9ADB-BD3CB4C75F48}" type="presParOf" srcId="{D089B88E-0BFE-4E05-8D11-EF35157968B4}" destId="{4DBFF579-1823-48F0-8134-33524C83E708}" srcOrd="6" destOrd="0" presId="urn:microsoft.com/office/officeart/2005/8/layout/vList2"/>
    <dgm:cxn modelId="{9029FB00-BF99-4A86-BAE1-9DB2E61AF4B8}" type="presParOf" srcId="{D089B88E-0BFE-4E05-8D11-EF35157968B4}" destId="{89692C49-FD4B-4BFD-BE12-CD1F67D55CDB}" srcOrd="7" destOrd="0" presId="urn:microsoft.com/office/officeart/2005/8/layout/vList2"/>
    <dgm:cxn modelId="{4B8E1CED-C3AC-457A-A295-22A3A5C46749}" type="presParOf" srcId="{D089B88E-0BFE-4E05-8D11-EF35157968B4}" destId="{D023FB2B-1D85-4FC2-BF3C-4B06760748E7}" srcOrd="8" destOrd="0" presId="urn:microsoft.com/office/officeart/2005/8/layout/vList2"/>
    <dgm:cxn modelId="{2360FBE1-E42C-49E6-92A4-064B96818AB2}" type="presParOf" srcId="{D089B88E-0BFE-4E05-8D11-EF35157968B4}" destId="{2714FAF4-2443-46FC-988D-EB33348A2AAB}" srcOrd="9" destOrd="0" presId="urn:microsoft.com/office/officeart/2005/8/layout/vList2"/>
    <dgm:cxn modelId="{D2F1D8BF-2851-4F35-969A-8A468C149869}" type="presParOf" srcId="{D089B88E-0BFE-4E05-8D11-EF35157968B4}" destId="{9C08BA60-0C35-4308-804C-3CA943922635}" srcOrd="10" destOrd="0" presId="urn:microsoft.com/office/officeart/2005/8/layout/vList2"/>
    <dgm:cxn modelId="{946C0328-3C9A-42D7-9518-5324988BC4BC}" type="presParOf" srcId="{D089B88E-0BFE-4E05-8D11-EF35157968B4}" destId="{D5F18BB6-35FE-441A-A3AE-0C6AA55DE3B2}" srcOrd="11" destOrd="0" presId="urn:microsoft.com/office/officeart/2005/8/layout/vList2"/>
    <dgm:cxn modelId="{513FDEC6-C93E-4E19-A711-DC5002E66D23}" type="presParOf" srcId="{D089B88E-0BFE-4E05-8D11-EF35157968B4}" destId="{7F85D9DE-D9E0-40FF-A632-B2A3572D722A}" srcOrd="12" destOrd="0" presId="urn:microsoft.com/office/officeart/2005/8/layout/vList2"/>
    <dgm:cxn modelId="{007F1804-6569-4ECB-A89C-5E107CFE36AE}" type="presParOf" srcId="{D089B88E-0BFE-4E05-8D11-EF35157968B4}" destId="{D780F659-57FB-47A5-A1EA-5F39FB9378D3}" srcOrd="13" destOrd="0" presId="urn:microsoft.com/office/officeart/2005/8/layout/vList2"/>
    <dgm:cxn modelId="{86F9B785-3556-46B6-9B36-7E8D14E448B3}" type="presParOf" srcId="{D089B88E-0BFE-4E05-8D11-EF35157968B4}" destId="{AB2D4FAA-748B-48A6-890A-A1CEA0BF650C}" srcOrd="14" destOrd="0" presId="urn:microsoft.com/office/officeart/2005/8/layout/vList2"/>
    <dgm:cxn modelId="{132C44A1-7B71-46C2-8DD8-1C25EAAAC55C}" type="presParOf" srcId="{D089B88E-0BFE-4E05-8D11-EF35157968B4}" destId="{3AA8B7F6-D2A4-4644-964B-F0516EADA515}" srcOrd="15" destOrd="0" presId="urn:microsoft.com/office/officeart/2005/8/layout/vList2"/>
    <dgm:cxn modelId="{ED476ECD-0205-462C-8F75-2EE474297DF1}" type="presParOf" srcId="{D089B88E-0BFE-4E05-8D11-EF35157968B4}" destId="{E395EC45-E957-4F95-9D54-073191865E6B}" srcOrd="16" destOrd="0" presId="urn:microsoft.com/office/officeart/2005/8/layout/vList2"/>
    <dgm:cxn modelId="{7B2ACBDC-623A-4FA3-84E8-83F51524A62D}" type="presParOf" srcId="{D089B88E-0BFE-4E05-8D11-EF35157968B4}" destId="{7A03EF61-8107-4503-A6CD-CB876AF614EC}" srcOrd="17" destOrd="0" presId="urn:microsoft.com/office/officeart/2005/8/layout/vList2"/>
    <dgm:cxn modelId="{F4647443-98EA-4A07-99F7-1D5F7889E159}" type="presParOf" srcId="{D089B88E-0BFE-4E05-8D11-EF35157968B4}" destId="{5F4C81C4-A5B2-4934-A377-B45F399B9916}" srcOrd="18" destOrd="0" presId="urn:microsoft.com/office/officeart/2005/8/layout/vList2"/>
    <dgm:cxn modelId="{AF0DAD9A-D4B0-4B35-999D-96AC50FCE143}" type="presParOf" srcId="{D089B88E-0BFE-4E05-8D11-EF35157968B4}" destId="{C132D8B3-78E0-446D-83F5-9F8CC4EEEA3F}" srcOrd="19" destOrd="0" presId="urn:microsoft.com/office/officeart/2005/8/layout/vList2"/>
    <dgm:cxn modelId="{B2BBD860-E53F-447E-9159-2ABEA8E23251}" type="presParOf" srcId="{D089B88E-0BFE-4E05-8D11-EF35157968B4}" destId="{4D02D6C4-B6AE-49CA-B6A3-93F808AC05A1}" srcOrd="20" destOrd="0" presId="urn:microsoft.com/office/officeart/2005/8/layout/vList2"/>
    <dgm:cxn modelId="{83FB5E37-8D6C-42CD-B538-BD362DE0E3A3}" type="presParOf" srcId="{D089B88E-0BFE-4E05-8D11-EF35157968B4}" destId="{83DB4D76-C84D-4A92-83A0-613144C9D6C2}" srcOrd="21" destOrd="0" presId="urn:microsoft.com/office/officeart/2005/8/layout/vList2"/>
    <dgm:cxn modelId="{BE31C3F0-8C56-41C5-940E-02AA49397099}" type="presParOf" srcId="{D089B88E-0BFE-4E05-8D11-EF35157968B4}" destId="{17E89CC5-DEB3-41A4-BA49-269085348AB7}" srcOrd="22" destOrd="0" presId="urn:microsoft.com/office/officeart/2005/8/layout/vList2"/>
    <dgm:cxn modelId="{27745A6F-C09B-4AA1-A2EB-7EBA991A3488}" type="presParOf" srcId="{D089B88E-0BFE-4E05-8D11-EF35157968B4}" destId="{39C87FE5-E48D-4E35-BC35-EE868AC6AC76}" srcOrd="23" destOrd="0" presId="urn:microsoft.com/office/officeart/2005/8/layout/vList2"/>
    <dgm:cxn modelId="{E506B63D-BBFC-443C-9075-1D32A714C887}" type="presParOf" srcId="{D089B88E-0BFE-4E05-8D11-EF35157968B4}" destId="{1A2EBBD8-9E62-4FDD-81DF-1BFF9A8B573C}" srcOrd="24" destOrd="0" presId="urn:microsoft.com/office/officeart/2005/8/layout/vList2"/>
    <dgm:cxn modelId="{3B33D2F2-9B30-46C3-A0FA-B07749CF3028}" type="presParOf" srcId="{D089B88E-0BFE-4E05-8D11-EF35157968B4}" destId="{F0E03274-8CEF-43C3-B2F2-886A91980E2D}" srcOrd="25" destOrd="0" presId="urn:microsoft.com/office/officeart/2005/8/layout/vList2"/>
    <dgm:cxn modelId="{49B72A7D-B990-4921-83E0-7B7A40A0CF22}" type="presParOf" srcId="{D089B88E-0BFE-4E05-8D11-EF35157968B4}" destId="{FBF82376-2598-4B01-A28B-F2CCB6E5AA6A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66F06-5D43-4ED9-A094-AA6A2412C3E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/>
            <a:t>- это </a:t>
          </a:r>
          <a:r>
            <a:rPr lang="ru-RU" dirty="0" smtClean="0"/>
            <a:t>виновно совершенное общественно опасное деяние, запрещенное Уголовным Кодексом под угрозой наказания.</a:t>
          </a:r>
          <a:endParaRPr lang="ru-RU" dirty="0"/>
        </a:p>
      </dgm:t>
    </dgm:pt>
    <dgm:pt modelId="{8D25394B-A60B-43F8-832D-8AE571F429AA}" type="parTrans" cxnId="{07F154A3-30DE-4A5E-8647-620A2BC9724D}">
      <dgm:prSet/>
      <dgm:spPr/>
      <dgm:t>
        <a:bodyPr/>
        <a:lstStyle/>
        <a:p>
          <a:endParaRPr lang="ru-RU"/>
        </a:p>
      </dgm:t>
    </dgm:pt>
    <dgm:pt modelId="{8BEE2967-8391-4050-82DD-7F3FE23155E0}" type="sibTrans" cxnId="{07F154A3-30DE-4A5E-8647-620A2BC9724D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6F320-F91D-44E6-AE7B-53F8A9C4EDC3}" type="pres">
      <dgm:prSet presAssocID="{42566F06-5D43-4ED9-A094-AA6A2412C3EB}" presName="parentText" presStyleLbl="node1" presStyleIdx="0" presStyleCnt="1" custScaleY="64050" custLinFactNeighborX="520" custLinFactNeighborY="23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154A3-30DE-4A5E-8647-620A2BC9724D}" srcId="{10E41740-9306-42E2-82DA-3F2A7A1CBC71}" destId="{42566F06-5D43-4ED9-A094-AA6A2412C3EB}" srcOrd="0" destOrd="0" parTransId="{8D25394B-A60B-43F8-832D-8AE571F429AA}" sibTransId="{8BEE2967-8391-4050-82DD-7F3FE23155E0}"/>
    <dgm:cxn modelId="{62163C35-7CB2-4191-8852-17D26DB26353}" type="presOf" srcId="{10E41740-9306-42E2-82DA-3F2A7A1CBC71}" destId="{50CDBB8E-A6BF-4150-BD78-19C33F15B287}" srcOrd="0" destOrd="0" presId="urn:microsoft.com/office/officeart/2005/8/layout/vList2"/>
    <dgm:cxn modelId="{9639B5C5-B433-4BAC-83F6-9EB3B6BC14E3}" type="presOf" srcId="{42566F06-5D43-4ED9-A094-AA6A2412C3EB}" destId="{A106F320-F91D-44E6-AE7B-53F8A9C4EDC3}" srcOrd="0" destOrd="0" presId="urn:microsoft.com/office/officeart/2005/8/layout/vList2"/>
    <dgm:cxn modelId="{427F70AE-1E52-4477-A10B-38651FA42BB0}" type="presParOf" srcId="{50CDBB8E-A6BF-4150-BD78-19C33F15B287}" destId="{A106F320-F91D-44E6-AE7B-53F8A9C4ED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1D835-59C5-4BC8-9442-3B0FE3FBD9ED}">
      <dsp:nvSpPr>
        <dsp:cNvPr id="0" name=""/>
        <dsp:cNvSpPr/>
      </dsp:nvSpPr>
      <dsp:spPr>
        <a:xfrm>
          <a:off x="0" y="124270"/>
          <a:ext cx="7258072" cy="294868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</a:rPr>
            <a:t>–</a:t>
          </a:r>
          <a:r>
            <a:rPr lang="ru-RU" sz="3500" kern="1200" dirty="0" smtClean="0"/>
            <a:t> </a:t>
          </a:r>
          <a:r>
            <a:rPr lang="ru-RU" sz="3500" b="1" kern="1200" dirty="0" smtClean="0">
              <a:solidFill>
                <a:srgbClr val="002060"/>
              </a:solidFill>
            </a:rPr>
            <a:t>это антиобщественное деяние, причиняющее вред обществу, запрещенное законодательством и влекущее наказание.</a:t>
          </a:r>
          <a:endParaRPr lang="ru-RU" sz="3500" b="1" kern="1200" dirty="0">
            <a:solidFill>
              <a:srgbClr val="002060"/>
            </a:solidFill>
          </a:endParaRPr>
        </a:p>
      </dsp:txBody>
      <dsp:txXfrm>
        <a:off x="143943" y="268213"/>
        <a:ext cx="6970186" cy="2660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2D9C3-0119-47E5-84EB-65E26E98391F}">
      <dsp:nvSpPr>
        <dsp:cNvPr id="0" name=""/>
        <dsp:cNvSpPr/>
      </dsp:nvSpPr>
      <dsp:spPr>
        <a:xfrm>
          <a:off x="2892" y="705735"/>
          <a:ext cx="3859976" cy="1803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ПРЕСТУПЛЕНИЯ</a:t>
          </a:r>
          <a:endParaRPr lang="ru-RU" sz="4400" kern="1200" dirty="0"/>
        </a:p>
      </dsp:txBody>
      <dsp:txXfrm>
        <a:off x="2892" y="705735"/>
        <a:ext cx="3859976" cy="1803238"/>
      </dsp:txXfrm>
    </dsp:sp>
    <dsp:sp modelId="{B3C17AB0-6C6A-4B00-91D2-B72423BDF4C8}">
      <dsp:nvSpPr>
        <dsp:cNvPr id="0" name=""/>
        <dsp:cNvSpPr/>
      </dsp:nvSpPr>
      <dsp:spPr>
        <a:xfrm>
          <a:off x="4620229" y="705735"/>
          <a:ext cx="3606477" cy="18032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ПРОСТУПКИ</a:t>
          </a:r>
          <a:endParaRPr lang="ru-RU" sz="4400" kern="1200" dirty="0"/>
        </a:p>
      </dsp:txBody>
      <dsp:txXfrm>
        <a:off x="4620229" y="705735"/>
        <a:ext cx="3606477" cy="180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04DB7-C612-4D9D-82DC-D14396064744}">
      <dsp:nvSpPr>
        <dsp:cNvPr id="0" name=""/>
        <dsp:cNvSpPr/>
      </dsp:nvSpPr>
      <dsp:spPr>
        <a:xfrm>
          <a:off x="0" y="2328857"/>
          <a:ext cx="8229600" cy="1558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это неопасное правонарушение</a:t>
          </a:r>
          <a:endParaRPr lang="ru-RU" sz="4400" kern="1200" dirty="0"/>
        </a:p>
      </dsp:txBody>
      <dsp:txXfrm>
        <a:off x="76074" y="2404931"/>
        <a:ext cx="8077452" cy="1406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30AB-9609-4EC4-A36E-58DFAD8F684F}">
      <dsp:nvSpPr>
        <dsp:cNvPr id="0" name=""/>
        <dsp:cNvSpPr/>
      </dsp:nvSpPr>
      <dsp:spPr>
        <a:xfrm>
          <a:off x="399562" y="1696644"/>
          <a:ext cx="158090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АДМИНИСТРАТИВНЫЕ</a:t>
          </a:r>
          <a:endParaRPr lang="ru-RU" sz="1100" kern="1200" dirty="0"/>
        </a:p>
      </dsp:txBody>
      <dsp:txXfrm>
        <a:off x="399562" y="1696644"/>
        <a:ext cx="1580902" cy="316800"/>
      </dsp:txXfrm>
    </dsp:sp>
    <dsp:sp modelId="{D2E1589B-81AE-4B8B-92FA-8C5533678505}">
      <dsp:nvSpPr>
        <dsp:cNvPr id="0" name=""/>
        <dsp:cNvSpPr/>
      </dsp:nvSpPr>
      <dsp:spPr>
        <a:xfrm>
          <a:off x="0" y="2308363"/>
          <a:ext cx="2212995" cy="22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Проезд  без билета в  автобусе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Мелкое хулиганство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Употребление спиртных напитков в общественных местах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Появление в состоянии алкогольного опьянения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64816" y="2373179"/>
        <a:ext cx="2083363" cy="2087968"/>
      </dsp:txXfrm>
    </dsp:sp>
    <dsp:sp modelId="{B1432093-B7C2-42FD-B06B-41A46B2949B8}">
      <dsp:nvSpPr>
        <dsp:cNvPr id="0" name=""/>
        <dsp:cNvSpPr/>
      </dsp:nvSpPr>
      <dsp:spPr>
        <a:xfrm rot="21585586">
          <a:off x="2289025" y="1652265"/>
          <a:ext cx="654159" cy="393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89026" y="1731233"/>
        <a:ext cx="536079" cy="236159"/>
      </dsp:txXfrm>
    </dsp:sp>
    <dsp:sp modelId="{C561A59E-6F2C-412A-88E0-CAD1D432716C}">
      <dsp:nvSpPr>
        <dsp:cNvPr id="0" name=""/>
        <dsp:cNvSpPr/>
      </dsp:nvSpPr>
      <dsp:spPr>
        <a:xfrm>
          <a:off x="3214717" y="1684840"/>
          <a:ext cx="158090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ГРАЖДАНСКИЕ</a:t>
          </a:r>
          <a:endParaRPr lang="ru-RU" sz="1100" kern="1200" dirty="0"/>
        </a:p>
      </dsp:txBody>
      <dsp:txXfrm>
        <a:off x="3214717" y="1684840"/>
        <a:ext cx="1580902" cy="316800"/>
      </dsp:txXfrm>
    </dsp:sp>
    <dsp:sp modelId="{DF97F494-B84A-40AE-80F2-2E95077083F3}">
      <dsp:nvSpPr>
        <dsp:cNvPr id="0" name=""/>
        <dsp:cNvSpPr/>
      </dsp:nvSpPr>
      <dsp:spPr>
        <a:xfrm>
          <a:off x="2880932" y="2308363"/>
          <a:ext cx="2251885" cy="22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нецензурная брань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Создание шума в ночное время (после 23 часов)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945883" y="2373314"/>
        <a:ext cx="2121983" cy="2087698"/>
      </dsp:txXfrm>
    </dsp:sp>
    <dsp:sp modelId="{2037AC03-531D-413E-BE98-81BEBAAFFFDE}">
      <dsp:nvSpPr>
        <dsp:cNvPr id="0" name=""/>
        <dsp:cNvSpPr/>
      </dsp:nvSpPr>
      <dsp:spPr>
        <a:xfrm rot="21494216">
          <a:off x="5082614" y="1603902"/>
          <a:ext cx="609020" cy="393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082642" y="1684438"/>
        <a:ext cx="490940" cy="236159"/>
      </dsp:txXfrm>
    </dsp:sp>
    <dsp:sp modelId="{AAA15C84-538D-41A4-B798-CD51690D78C8}">
      <dsp:nvSpPr>
        <dsp:cNvPr id="0" name=""/>
        <dsp:cNvSpPr/>
      </dsp:nvSpPr>
      <dsp:spPr>
        <a:xfrm>
          <a:off x="5944172" y="1600825"/>
          <a:ext cx="1580902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ДИСЦИПЛИНАРНЫЕ</a:t>
          </a:r>
          <a:endParaRPr lang="ru-RU" sz="1100" kern="1200" dirty="0"/>
        </a:p>
      </dsp:txBody>
      <dsp:txXfrm>
        <a:off x="5944172" y="1600825"/>
        <a:ext cx="1580902" cy="316800"/>
      </dsp:txXfrm>
    </dsp:sp>
    <dsp:sp modelId="{81DC3BA5-36EE-4846-A539-A59F1598DC4E}">
      <dsp:nvSpPr>
        <dsp:cNvPr id="0" name=""/>
        <dsp:cNvSpPr/>
      </dsp:nvSpPr>
      <dsp:spPr>
        <a:xfrm>
          <a:off x="5716165" y="2308363"/>
          <a:ext cx="2480009" cy="221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Опоздание на урок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Пропуск занятий в школе без уважительной причины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Нарушение Устава </a:t>
          </a:r>
          <a:r>
            <a:rPr lang="ru-RU" sz="1100" kern="1200" dirty="0" smtClean="0"/>
            <a:t>школы и правил внутреннего распорядка  обучающихся</a:t>
          </a:r>
          <a:endParaRPr lang="ru-RU" sz="1100" kern="1200" dirty="0"/>
        </a:p>
      </dsp:txBody>
      <dsp:txXfrm>
        <a:off x="5781116" y="2373314"/>
        <a:ext cx="2350107" cy="2087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5F540-9F65-4C0D-9A72-5836A42507A0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Административная</a:t>
          </a:r>
          <a:endParaRPr lang="ru-RU" sz="2500" b="1" kern="1200" dirty="0"/>
        </a:p>
      </dsp:txBody>
      <dsp:txXfrm>
        <a:off x="744" y="145603"/>
        <a:ext cx="2902148" cy="1741289"/>
      </dsp:txXfrm>
    </dsp:sp>
    <dsp:sp modelId="{D3B33EBC-A465-459D-9EB5-E47F5147500F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Уголовная</a:t>
          </a:r>
          <a:endParaRPr lang="ru-RU" sz="2500" b="1" kern="1200" dirty="0"/>
        </a:p>
      </dsp:txBody>
      <dsp:txXfrm>
        <a:off x="3193107" y="145603"/>
        <a:ext cx="2902148" cy="1741289"/>
      </dsp:txXfrm>
    </dsp:sp>
    <dsp:sp modelId="{8E719DE0-B412-4C2C-87CD-E418CBD114F3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Гражданско- правовая</a:t>
          </a:r>
          <a:endParaRPr lang="ru-RU" sz="2500" b="1" kern="1200" dirty="0"/>
        </a:p>
      </dsp:txBody>
      <dsp:txXfrm>
        <a:off x="744" y="2177107"/>
        <a:ext cx="2902148" cy="1741289"/>
      </dsp:txXfrm>
    </dsp:sp>
    <dsp:sp modelId="{CBA703AD-F255-4593-805F-C80A4B7932DF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Дисциплинарная</a:t>
          </a:r>
          <a:endParaRPr lang="ru-RU" sz="2500" b="1" kern="1200" dirty="0"/>
        </a:p>
      </dsp:txBody>
      <dsp:txXfrm>
        <a:off x="3193107" y="2177107"/>
        <a:ext cx="2902148" cy="174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372B6-D14D-4BB4-861C-A45A158BBC17}">
      <dsp:nvSpPr>
        <dsp:cNvPr id="0" name=""/>
        <dsp:cNvSpPr/>
      </dsp:nvSpPr>
      <dsp:spPr>
        <a:xfrm>
          <a:off x="944" y="550"/>
          <a:ext cx="8227711" cy="171387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smtClean="0"/>
            <a:t>Что побуждает подростков совершать преступления?</a:t>
          </a:r>
          <a:endParaRPr lang="ru-RU" sz="4500" kern="1200" dirty="0"/>
        </a:p>
      </dsp:txBody>
      <dsp:txXfrm>
        <a:off x="51142" y="50748"/>
        <a:ext cx="8127315" cy="1613480"/>
      </dsp:txXfrm>
    </dsp:sp>
    <dsp:sp modelId="{BB0B6F99-98C6-42B4-94C2-189E6558FE5E}">
      <dsp:nvSpPr>
        <dsp:cNvPr id="0" name=""/>
        <dsp:cNvSpPr/>
      </dsp:nvSpPr>
      <dsp:spPr>
        <a:xfrm>
          <a:off x="944" y="1859795"/>
          <a:ext cx="5374595" cy="17138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Отсутствие досуговой занятости</a:t>
          </a:r>
          <a:endParaRPr lang="ru-RU" sz="2500" b="1" kern="1200" dirty="0"/>
        </a:p>
      </dsp:txBody>
      <dsp:txXfrm>
        <a:off x="51142" y="1909993"/>
        <a:ext cx="5274199" cy="1613480"/>
      </dsp:txXfrm>
    </dsp:sp>
    <dsp:sp modelId="{EA955203-7E53-41DE-8F63-7502EE9CB447}">
      <dsp:nvSpPr>
        <dsp:cNvPr id="0" name=""/>
        <dsp:cNvSpPr/>
      </dsp:nvSpPr>
      <dsp:spPr>
        <a:xfrm>
          <a:off x="944" y="3719040"/>
          <a:ext cx="2632025" cy="171387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Деструктивные интернет сайты</a:t>
          </a:r>
          <a:endParaRPr lang="ru-RU" sz="2500" b="1" kern="1200" dirty="0"/>
        </a:p>
      </dsp:txBody>
      <dsp:txXfrm>
        <a:off x="51142" y="3769238"/>
        <a:ext cx="2531629" cy="1613480"/>
      </dsp:txXfrm>
    </dsp:sp>
    <dsp:sp modelId="{3B9E19E6-D3F9-4948-88C0-40F57626F2AD}">
      <dsp:nvSpPr>
        <dsp:cNvPr id="0" name=""/>
        <dsp:cNvSpPr/>
      </dsp:nvSpPr>
      <dsp:spPr>
        <a:xfrm>
          <a:off x="2743514" y="3719040"/>
          <a:ext cx="2632025" cy="171387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Отрицательное влияние ближайшего окружения</a:t>
          </a:r>
          <a:endParaRPr lang="ru-RU" sz="2500" b="1" kern="1200" dirty="0"/>
        </a:p>
      </dsp:txBody>
      <dsp:txXfrm>
        <a:off x="2793712" y="3769238"/>
        <a:ext cx="2531629" cy="1613480"/>
      </dsp:txXfrm>
    </dsp:sp>
    <dsp:sp modelId="{2F211B2D-4A60-497D-9967-32D2629DBE11}">
      <dsp:nvSpPr>
        <dsp:cNvPr id="0" name=""/>
        <dsp:cNvSpPr/>
      </dsp:nvSpPr>
      <dsp:spPr>
        <a:xfrm>
          <a:off x="5596630" y="1859795"/>
          <a:ext cx="2632025" cy="17138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Семейное неблагополучие</a:t>
          </a:r>
          <a:endParaRPr lang="ru-RU" sz="2500" b="1" kern="1200" dirty="0"/>
        </a:p>
      </dsp:txBody>
      <dsp:txXfrm>
        <a:off x="5646828" y="1909993"/>
        <a:ext cx="2531629" cy="1613480"/>
      </dsp:txXfrm>
    </dsp:sp>
    <dsp:sp modelId="{06100BEE-4FE9-4E5B-9CB5-42C1F3294D8E}">
      <dsp:nvSpPr>
        <dsp:cNvPr id="0" name=""/>
        <dsp:cNvSpPr/>
      </dsp:nvSpPr>
      <dsp:spPr>
        <a:xfrm>
          <a:off x="5596630" y="3719040"/>
          <a:ext cx="2632025" cy="171387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Безнадзорность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5646828" y="3769238"/>
        <a:ext cx="2531629" cy="1613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D225F-08B0-4BF4-8319-E88AE8A7B8A3}">
      <dsp:nvSpPr>
        <dsp:cNvPr id="0" name=""/>
        <dsp:cNvSpPr/>
      </dsp:nvSpPr>
      <dsp:spPr>
        <a:xfrm>
          <a:off x="0" y="2512"/>
          <a:ext cx="8507288" cy="3508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Убийство</a:t>
          </a:r>
          <a:endParaRPr lang="ru-RU" sz="1800" b="1" kern="1200" dirty="0"/>
        </a:p>
      </dsp:txBody>
      <dsp:txXfrm>
        <a:off x="17129" y="19641"/>
        <a:ext cx="8473030" cy="316627"/>
      </dsp:txXfrm>
    </dsp:sp>
    <dsp:sp modelId="{3AF67BC5-04E1-488D-9F68-899BA1F47EE3}">
      <dsp:nvSpPr>
        <dsp:cNvPr id="0" name=""/>
        <dsp:cNvSpPr/>
      </dsp:nvSpPr>
      <dsp:spPr>
        <a:xfrm>
          <a:off x="0" y="365070"/>
          <a:ext cx="8507288" cy="350885"/>
        </a:xfrm>
        <a:prstGeom prst="roundRect">
          <a:avLst/>
        </a:prstGeom>
        <a:solidFill>
          <a:schemeClr val="accent2">
            <a:hueOff val="360117"/>
            <a:satOff val="-449"/>
            <a:lumOff val="1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Умышленное причинение тяжкого, среднего вреда здоровью</a:t>
          </a:r>
        </a:p>
      </dsp:txBody>
      <dsp:txXfrm>
        <a:off x="17129" y="382199"/>
        <a:ext cx="8473030" cy="316627"/>
      </dsp:txXfrm>
    </dsp:sp>
    <dsp:sp modelId="{DDA7777F-E040-446A-93F9-A9DE21A09EEF}">
      <dsp:nvSpPr>
        <dsp:cNvPr id="0" name=""/>
        <dsp:cNvSpPr/>
      </dsp:nvSpPr>
      <dsp:spPr>
        <a:xfrm>
          <a:off x="0" y="727627"/>
          <a:ext cx="8507288" cy="350885"/>
        </a:xfrm>
        <a:prstGeom prst="roundRect">
          <a:avLst/>
        </a:prstGeom>
        <a:solidFill>
          <a:schemeClr val="accent2">
            <a:hueOff val="720234"/>
            <a:satOff val="-898"/>
            <a:lumOff val="2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Похищение человека</a:t>
          </a:r>
        </a:p>
      </dsp:txBody>
      <dsp:txXfrm>
        <a:off x="17129" y="744756"/>
        <a:ext cx="8473030" cy="316627"/>
      </dsp:txXfrm>
    </dsp:sp>
    <dsp:sp modelId="{4DBFF579-1823-48F0-8134-33524C83E708}">
      <dsp:nvSpPr>
        <dsp:cNvPr id="0" name=""/>
        <dsp:cNvSpPr/>
      </dsp:nvSpPr>
      <dsp:spPr>
        <a:xfrm>
          <a:off x="0" y="1090185"/>
          <a:ext cx="8507288" cy="350885"/>
        </a:xfrm>
        <a:prstGeom prst="roundRect">
          <a:avLst/>
        </a:prstGeom>
        <a:solidFill>
          <a:schemeClr val="accent2">
            <a:hueOff val="1080351"/>
            <a:satOff val="-1347"/>
            <a:lumOff val="3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Изнасилование</a:t>
          </a:r>
        </a:p>
      </dsp:txBody>
      <dsp:txXfrm>
        <a:off x="17129" y="1107314"/>
        <a:ext cx="8473030" cy="316627"/>
      </dsp:txXfrm>
    </dsp:sp>
    <dsp:sp modelId="{D023FB2B-1D85-4FC2-BF3C-4B06760748E7}">
      <dsp:nvSpPr>
        <dsp:cNvPr id="0" name=""/>
        <dsp:cNvSpPr/>
      </dsp:nvSpPr>
      <dsp:spPr>
        <a:xfrm>
          <a:off x="0" y="1452743"/>
          <a:ext cx="8507288" cy="350885"/>
        </a:xfrm>
        <a:prstGeom prst="roundRect">
          <a:avLst/>
        </a:prstGeom>
        <a:solidFill>
          <a:schemeClr val="accent2">
            <a:hueOff val="1440467"/>
            <a:satOff val="-1797"/>
            <a:lumOff val="4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Кража, разбой, вымогательство</a:t>
          </a:r>
        </a:p>
      </dsp:txBody>
      <dsp:txXfrm>
        <a:off x="17129" y="1469872"/>
        <a:ext cx="8473030" cy="316627"/>
      </dsp:txXfrm>
    </dsp:sp>
    <dsp:sp modelId="{9C08BA60-0C35-4308-804C-3CA943922635}">
      <dsp:nvSpPr>
        <dsp:cNvPr id="0" name=""/>
        <dsp:cNvSpPr/>
      </dsp:nvSpPr>
      <dsp:spPr>
        <a:xfrm>
          <a:off x="0" y="1815300"/>
          <a:ext cx="8507288" cy="350885"/>
        </a:xfrm>
        <a:prstGeom prst="roundRect">
          <a:avLst/>
        </a:prstGeom>
        <a:solidFill>
          <a:schemeClr val="accent2">
            <a:hueOff val="1800584"/>
            <a:satOff val="-2246"/>
            <a:lumOff val="5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Умышленное уничтожение или повреждение чужого имущества</a:t>
          </a:r>
        </a:p>
      </dsp:txBody>
      <dsp:txXfrm>
        <a:off x="17129" y="1832429"/>
        <a:ext cx="8473030" cy="316627"/>
      </dsp:txXfrm>
    </dsp:sp>
    <dsp:sp modelId="{7F85D9DE-D9E0-40FF-A632-B2A3572D722A}">
      <dsp:nvSpPr>
        <dsp:cNvPr id="0" name=""/>
        <dsp:cNvSpPr/>
      </dsp:nvSpPr>
      <dsp:spPr>
        <a:xfrm>
          <a:off x="0" y="2177858"/>
          <a:ext cx="8507288" cy="350885"/>
        </a:xfrm>
        <a:prstGeom prst="roundRect">
          <a:avLst/>
        </a:prstGeom>
        <a:solidFill>
          <a:schemeClr val="accent2">
            <a:hueOff val="2160701"/>
            <a:satOff val="-2695"/>
            <a:lumOff val="6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Неправомерное завладение транспортного средства без цели хищения</a:t>
          </a:r>
        </a:p>
      </dsp:txBody>
      <dsp:txXfrm>
        <a:off x="17129" y="2194987"/>
        <a:ext cx="8473030" cy="316627"/>
      </dsp:txXfrm>
    </dsp:sp>
    <dsp:sp modelId="{AB2D4FAA-748B-48A6-890A-A1CEA0BF650C}">
      <dsp:nvSpPr>
        <dsp:cNvPr id="0" name=""/>
        <dsp:cNvSpPr/>
      </dsp:nvSpPr>
      <dsp:spPr>
        <a:xfrm>
          <a:off x="0" y="2540415"/>
          <a:ext cx="8507288" cy="350885"/>
        </a:xfrm>
        <a:prstGeom prst="roundRect">
          <a:avLst/>
        </a:prstGeom>
        <a:solidFill>
          <a:schemeClr val="accent2">
            <a:hueOff val="2520818"/>
            <a:satOff val="-3144"/>
            <a:lumOff val="7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Хулиганство при отягчающих обстоятельствах</a:t>
          </a:r>
        </a:p>
      </dsp:txBody>
      <dsp:txXfrm>
        <a:off x="17129" y="2557544"/>
        <a:ext cx="8473030" cy="316627"/>
      </dsp:txXfrm>
    </dsp:sp>
    <dsp:sp modelId="{E395EC45-E957-4F95-9D54-073191865E6B}">
      <dsp:nvSpPr>
        <dsp:cNvPr id="0" name=""/>
        <dsp:cNvSpPr/>
      </dsp:nvSpPr>
      <dsp:spPr>
        <a:xfrm>
          <a:off x="0" y="2902973"/>
          <a:ext cx="8507288" cy="350885"/>
        </a:xfrm>
        <a:prstGeom prst="roundRect">
          <a:avLst/>
        </a:prstGeom>
        <a:solidFill>
          <a:schemeClr val="accent2">
            <a:hueOff val="2880935"/>
            <a:satOff val="-3593"/>
            <a:lumOff val="8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Терроризм</a:t>
          </a:r>
        </a:p>
      </dsp:txBody>
      <dsp:txXfrm>
        <a:off x="17129" y="2920102"/>
        <a:ext cx="8473030" cy="316627"/>
      </dsp:txXfrm>
    </dsp:sp>
    <dsp:sp modelId="{5F4C81C4-A5B2-4934-A377-B45F399B9916}">
      <dsp:nvSpPr>
        <dsp:cNvPr id="0" name=""/>
        <dsp:cNvSpPr/>
      </dsp:nvSpPr>
      <dsp:spPr>
        <a:xfrm>
          <a:off x="0" y="3265531"/>
          <a:ext cx="8507288" cy="350885"/>
        </a:xfrm>
        <a:prstGeom prst="roundRect">
          <a:avLst/>
        </a:prstGeom>
        <a:solidFill>
          <a:schemeClr val="accent2">
            <a:hueOff val="3241052"/>
            <a:satOff val="-4042"/>
            <a:lumOff val="9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Вандализм</a:t>
          </a:r>
        </a:p>
      </dsp:txBody>
      <dsp:txXfrm>
        <a:off x="17129" y="3282660"/>
        <a:ext cx="8473030" cy="316627"/>
      </dsp:txXfrm>
    </dsp:sp>
    <dsp:sp modelId="{4D02D6C4-B6AE-49CA-B6A3-93F808AC05A1}">
      <dsp:nvSpPr>
        <dsp:cNvPr id="0" name=""/>
        <dsp:cNvSpPr/>
      </dsp:nvSpPr>
      <dsp:spPr>
        <a:xfrm>
          <a:off x="0" y="3628088"/>
          <a:ext cx="8507288" cy="350885"/>
        </a:xfrm>
        <a:prstGeom prst="roundRect">
          <a:avLst/>
        </a:prstGeom>
        <a:solidFill>
          <a:schemeClr val="accent2">
            <a:hueOff val="3601168"/>
            <a:satOff val="-4492"/>
            <a:lumOff val="1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Заведомо ложное сообщение об акте терроризма</a:t>
          </a:r>
        </a:p>
      </dsp:txBody>
      <dsp:txXfrm>
        <a:off x="17129" y="3645217"/>
        <a:ext cx="8473030" cy="316627"/>
      </dsp:txXfrm>
    </dsp:sp>
    <dsp:sp modelId="{17E89CC5-DEB3-41A4-BA49-269085348AB7}">
      <dsp:nvSpPr>
        <dsp:cNvPr id="0" name=""/>
        <dsp:cNvSpPr/>
      </dsp:nvSpPr>
      <dsp:spPr>
        <a:xfrm>
          <a:off x="0" y="3990646"/>
          <a:ext cx="8507288" cy="350885"/>
        </a:xfrm>
        <a:prstGeom prst="roundRect">
          <a:avLst/>
        </a:prstGeom>
        <a:solidFill>
          <a:schemeClr val="accent2">
            <a:hueOff val="3961285"/>
            <a:satOff val="-4941"/>
            <a:lumOff val="11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Хищение либо вымогательство оружия, боеприпасов</a:t>
          </a:r>
        </a:p>
      </dsp:txBody>
      <dsp:txXfrm>
        <a:off x="17129" y="4007775"/>
        <a:ext cx="8473030" cy="316627"/>
      </dsp:txXfrm>
    </dsp:sp>
    <dsp:sp modelId="{1A2EBBD8-9E62-4FDD-81DF-1BFF9A8B573C}">
      <dsp:nvSpPr>
        <dsp:cNvPr id="0" name=""/>
        <dsp:cNvSpPr/>
      </dsp:nvSpPr>
      <dsp:spPr>
        <a:xfrm>
          <a:off x="0" y="4353204"/>
          <a:ext cx="8507288" cy="350885"/>
        </a:xfrm>
        <a:prstGeom prst="roundRect">
          <a:avLst/>
        </a:prstGeom>
        <a:solidFill>
          <a:schemeClr val="accent2">
            <a:hueOff val="4321402"/>
            <a:satOff val="-5390"/>
            <a:lumOff val="12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Хищение либо вымогательство наркотических средств или психотропных веществ</a:t>
          </a:r>
        </a:p>
      </dsp:txBody>
      <dsp:txXfrm>
        <a:off x="17129" y="4370333"/>
        <a:ext cx="8473030" cy="316627"/>
      </dsp:txXfrm>
    </dsp:sp>
    <dsp:sp modelId="{FBF82376-2598-4B01-A28B-F2CCB6E5AA6A}">
      <dsp:nvSpPr>
        <dsp:cNvPr id="0" name=""/>
        <dsp:cNvSpPr/>
      </dsp:nvSpPr>
      <dsp:spPr>
        <a:xfrm>
          <a:off x="0" y="4715761"/>
          <a:ext cx="8507288" cy="3508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Приведение в негодность транспортных средств или путей сообщения</a:t>
          </a:r>
        </a:p>
      </dsp:txBody>
      <dsp:txXfrm>
        <a:off x="17129" y="4732890"/>
        <a:ext cx="8473030" cy="316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6F320-F91D-44E6-AE7B-53F8A9C4EDC3}">
      <dsp:nvSpPr>
        <dsp:cNvPr id="0" name=""/>
        <dsp:cNvSpPr/>
      </dsp:nvSpPr>
      <dsp:spPr>
        <a:xfrm>
          <a:off x="0" y="52828"/>
          <a:ext cx="8715436" cy="2661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 </a:t>
          </a:r>
          <a:r>
            <a:rPr lang="ru-RU" sz="3700" kern="1200" dirty="0" smtClean="0"/>
            <a:t>- это </a:t>
          </a:r>
          <a:r>
            <a:rPr lang="ru-RU" sz="3700" kern="1200" dirty="0" smtClean="0"/>
            <a:t>виновно совершенное общественно опасное деяние, запрещенное Уголовным Кодексом под угрозой наказания.</a:t>
          </a:r>
          <a:endParaRPr lang="ru-RU" sz="3700" kern="1200" dirty="0"/>
        </a:p>
      </dsp:txBody>
      <dsp:txXfrm>
        <a:off x="129939" y="182767"/>
        <a:ext cx="8455558" cy="240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0105-699E-4E6B-B726-2C143DB65201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3B80-0146-410D-BA4D-6A43DF103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C7DC-2780-40A6-BE0D-F506A8DFB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E5D6-1E15-466C-AB25-B94F49B8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booksiti.net.ru/books/image/54000005340.jpg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07006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857302"/>
            <a:ext cx="2086881" cy="26712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997" y="3501008"/>
            <a:ext cx="8643998" cy="13144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" pitchFamily="18" charset="0"/>
              </a:rPr>
              <a:t>Подросток и закон</a:t>
            </a:r>
            <a:endParaRPr lang="ru-RU" sz="6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5857916" cy="56672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1B06BA"/>
                </a:solidFill>
              </a:rPr>
              <a:t>Гораздо лучше предупреждать преступления, нежели их наказывать</a:t>
            </a:r>
            <a:r>
              <a:rPr lang="ru-RU" sz="2800" b="1" i="1" dirty="0" smtClean="0">
                <a:solidFill>
                  <a:srgbClr val="1B06BA"/>
                </a:solidFill>
              </a:rPr>
              <a:t>.</a:t>
            </a:r>
          </a:p>
          <a:p>
            <a:pPr algn="l"/>
            <a:r>
              <a:rPr lang="ru-RU" sz="2800" b="1" i="1" dirty="0">
                <a:solidFill>
                  <a:srgbClr val="1B06BA"/>
                </a:solidFill>
              </a:rPr>
              <a:t> </a:t>
            </a:r>
            <a:r>
              <a:rPr lang="ru-RU" sz="2800" b="1" i="1" dirty="0" smtClean="0">
                <a:solidFill>
                  <a:srgbClr val="1B06BA"/>
                </a:solidFill>
              </a:rPr>
              <a:t>   </a:t>
            </a:r>
            <a:endParaRPr lang="ru-RU" sz="2800" b="1" i="1" dirty="0" smtClean="0">
              <a:solidFill>
                <a:srgbClr val="1B06BA"/>
              </a:solidFill>
            </a:endParaRPr>
          </a:p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       </a:t>
            </a:r>
            <a:endParaRPr lang="ru-RU" sz="2000" b="1" dirty="0">
              <a:solidFill>
                <a:srgbClr val="1B06B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6093296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1B06BA"/>
                </a:solidFill>
              </a:rPr>
              <a:t>Социальный педагог            </a:t>
            </a:r>
            <a:r>
              <a:rPr lang="ru-RU" sz="2000" b="1" dirty="0" err="1" smtClean="0">
                <a:solidFill>
                  <a:srgbClr val="1B06BA"/>
                </a:solidFill>
              </a:rPr>
              <a:t>Кочетова</a:t>
            </a:r>
            <a:r>
              <a:rPr lang="ru-RU" sz="2000" b="1" dirty="0" smtClean="0">
                <a:solidFill>
                  <a:srgbClr val="1B06BA"/>
                </a:solidFill>
              </a:rPr>
              <a:t> М.А.</a:t>
            </a:r>
            <a:endParaRPr lang="ru-RU" sz="2000" b="1" dirty="0" smtClean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714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Ст. 5.35. Неисполнение родителями или иными законными представителями несовершеннолетних обязанностей по содержанию и воспитанию несовершеннолетних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147248" cy="464347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Неисполнение 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Влечет предупреждение или наложение административного штрафа.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246512" cy="243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Виды ответственности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66030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Административная ответственность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 b="1" dirty="0" smtClean="0"/>
              <a:t>В </a:t>
            </a:r>
            <a:r>
              <a:rPr lang="ru-RU" b="1" dirty="0"/>
              <a:t>соответствии с действующим законодательством Российской Федерации несовершеннолетними являются лица, не достигшие </a:t>
            </a:r>
            <a:r>
              <a:rPr lang="ru-RU" b="1" dirty="0" smtClean="0"/>
              <a:t>восемнадцатилетнего </a:t>
            </a:r>
            <a:r>
              <a:rPr lang="ru-RU" b="1" dirty="0"/>
              <a:t>возраста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  <a:defRPr/>
            </a:pPr>
            <a:r>
              <a:rPr lang="ru-RU" dirty="0" smtClean="0"/>
              <a:t>По </a:t>
            </a:r>
            <a:r>
              <a:rPr lang="ru-RU" dirty="0"/>
              <a:t>общему правилу уголовной и административной ответственности подлежат лица, достигшие к моменту совершения преступления или административного правонарушения возраста </a:t>
            </a:r>
            <a:r>
              <a:rPr lang="ru-RU" b="1" dirty="0" smtClean="0">
                <a:solidFill>
                  <a:srgbClr val="FF0000"/>
                </a:solidFill>
              </a:rPr>
              <a:t>16 </a:t>
            </a:r>
            <a:r>
              <a:rPr lang="ru-RU" b="1" dirty="0">
                <a:solidFill>
                  <a:srgbClr val="FF0000"/>
                </a:solidFill>
              </a:rPr>
              <a:t>лет </a:t>
            </a:r>
            <a:r>
              <a:rPr lang="ru-RU" dirty="0"/>
              <a:t>(ч.1 ст.20 УК РФ, ч.1 ст. 2.3 КоАП РФ</a:t>
            </a:r>
            <a:r>
              <a:rPr lang="ru-RU" dirty="0" smtClean="0"/>
              <a:t>).</a:t>
            </a:r>
          </a:p>
          <a:p>
            <a:pPr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Распространяется на несовершеннолетних и их родителей, законных представителей.</a:t>
            </a:r>
          </a:p>
          <a:p>
            <a:pPr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764833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0249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 наступает с 14 лет за: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40256"/>
              </p:ext>
            </p:extLst>
          </p:nvPr>
        </p:nvGraphicFramePr>
        <p:xfrm>
          <a:off x="457200" y="1600200"/>
          <a:ext cx="85072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ПРЕСТУПЛЕНИЕ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60712"/>
              </p:ext>
            </p:extLst>
          </p:nvPr>
        </p:nvGraphicFramePr>
        <p:xfrm>
          <a:off x="214282" y="3500438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571480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</a:rPr>
              <a:t>За преступлением следует наказание.</a:t>
            </a:r>
          </a:p>
          <a:p>
            <a:pPr lvl="0" algn="r"/>
            <a:r>
              <a:rPr lang="ru-RU" sz="3600" b="1" i="1" dirty="0" smtClean="0">
                <a:solidFill>
                  <a:srgbClr val="1B06BA"/>
                </a:solidFill>
              </a:rPr>
              <a:t>Гораций</a:t>
            </a:r>
            <a:endParaRPr lang="ru-RU" sz="36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Хулиганство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497889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Хулиганство – это грубое нарушение общественного порядка, выражающее явное неуважение к обществу, совершенное  с применением оружия или предметов, используемых в качестве оружия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Отягчающими обстоятельствами </a:t>
            </a:r>
            <a:r>
              <a:rPr lang="ru-RU" sz="1800" dirty="0" smtClean="0"/>
              <a:t>признается совершение хулиганства группой лиц по предварительному сговору или организованной группой либо связанное с сопротивлением представителю власти либо иному лицу, исполняющему обязанности по охране общественного порядка или пресекающему нарушение общественного порядка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Наказывается лишением свободы на срок до семи лет.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34" y="1988841"/>
            <a:ext cx="38230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Ст. 20.1. Мелкое хулиганство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имущества.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Влечет наложение административного штрафа или административный арест на срок до пятнадцати суток.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Те же действия, сопряженные с неповиновением законному требованию представителя власти либо иного лица, исполняющего обязанности по охране общественного порядка или пресекающего нарушение общественного порядка.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Влекут наложение административного штрафа  или административный арест на срок до пятнадцати суток.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8972"/>
            <a:ext cx="3075668" cy="29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1431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Статья 20.20. Распитие пива, алкогольной и спиртосодержащей продукции либо потребление наркотических средств или психотропных веществ в общественных местах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1678"/>
            <a:ext cx="8363272" cy="435771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1800" b="1" dirty="0" smtClean="0"/>
              <a:t>Распитие </a:t>
            </a:r>
            <a:r>
              <a:rPr lang="ru-RU" sz="1800" b="1" dirty="0" smtClean="0"/>
              <a:t>пива и напитков, изготавливаемых на его основе, а также алкогольной и спиртосодержащей продукции с содержанием этилового спирта менее 12 процентов объема готовой продукции в детских, образовательных и медицинских организациях, на всех видах общественного транспорта (транспорта общего пользования) городского и пригородного сообщения, в организациях культуры, физкультурно-оздоровительных и спортивных сооружениях 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Влечет наложение административного штрафа.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Ст. 20.21. Появление в общественных местах в состоянии опьянения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0364" y="1268760"/>
            <a:ext cx="83632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Появление 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нравственность.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Влечет наложение административного штрафа или административный арест на срок до пятнадцати суток.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6610"/>
            <a:ext cx="2016224" cy="222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28468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Основным объемом прав человек обладает с момента рождения. Обязанности у подростка появляются в процессе взросления. Обязанности устанавливаются как ответственность человека, закрепленная в тех или иных законах.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" name="Рисунок 3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886200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адм коде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Повреждение или уничтожение чужого имущества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1412776"/>
            <a:ext cx="8136904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Преступлением является умышленное уничтожение или повреждение чужого имущества, если это деяния повлекли причинение значительного ущерба.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Отягчающим обстоятельством </a:t>
            </a:r>
            <a:r>
              <a:rPr lang="ru-RU" sz="2400" dirty="0" smtClean="0"/>
              <a:t>признается уничтожение или повреждение чужого имущества  из хулиганских побуждений, путем поджога, взрыва или иным </a:t>
            </a:r>
            <a:r>
              <a:rPr lang="ru-RU" sz="2400" dirty="0" err="1" smtClean="0"/>
              <a:t>общеопасным</a:t>
            </a:r>
            <a:r>
              <a:rPr lang="ru-RU" sz="2400" dirty="0" smtClean="0"/>
              <a:t> способом либо повлекшие по неосторожности смерть человека или иные тяжкие последствия.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Наказываются лишением свободы на срок до пяти лет.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4038600" cy="19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40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Вандализм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13690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Вандализмом признается осквернение зданий или иных сооружений, порча имущества на общественном транспорте или в иных общественных местах.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Отягчающими обстоятельствами </a:t>
            </a:r>
            <a:r>
              <a:rPr lang="ru-RU" sz="2000" b="1" dirty="0" smtClean="0"/>
              <a:t>является совершенные тех же деяний группой лиц, а равно по мотивам политической, идеологической, расовой, национальной или религиозной ненависти или вражды либо по мотивам ненависти или вражды в отношении какой-либо социальной группы, 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Наказываются ограничением свободы на срок до трех лет либо лишением свободы на срок до трех лет.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87" y="4149080"/>
            <a:ext cx="3553242" cy="26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Возбуждение ненависти либо вражды, унижение человеческого достоинства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1600200"/>
            <a:ext cx="7272808" cy="355699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Действия, направленные на возбуждение ненависти либо вражды, а также на унижение достоинства человека либо группы лиц по признакам пола, расы, национальности, языка, происхождения, отношения к религии, а равно принадлежности к какой-либо социальной группе, совершенные публично или с использованием средств массовой информации.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Те же деяния, совершенные: с применением насилия или с угрозой его применения; организованной группой.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Наказываются штрафом, либо исправительными работами на срок от одного года до двух лет, либо лишением свободы на срок до пяти лет.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509120"/>
            <a:ext cx="3744416" cy="218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1B06BA"/>
                </a:solidFill>
              </a:rPr>
              <a:t>Уважаемые родители! 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1B06BA"/>
              </a:solidFill>
            </a:endParaRPr>
          </a:p>
          <a:p>
            <a:pPr marL="0" indent="0" algn="just">
              <a:buNone/>
            </a:pPr>
            <a:r>
              <a:rPr lang="ru-RU" sz="5400" b="1" dirty="0" smtClean="0">
                <a:solidFill>
                  <a:srgbClr val="1B06BA"/>
                </a:solidFill>
              </a:rPr>
              <a:t>Рекомендуем </a:t>
            </a:r>
            <a:r>
              <a:rPr lang="ru-RU" sz="5400" b="1" dirty="0">
                <a:solidFill>
                  <a:srgbClr val="1B06BA"/>
                </a:solidFill>
              </a:rPr>
              <a:t>Вам в системе проводить беседы со своими несовершеннолетними детьми о соблюдении правил поведения в общественных местах, о недопущении совершения противоправных деяний, в том числе связанных с причинением вреда здоровью другим гражданам</a:t>
            </a:r>
            <a:r>
              <a:rPr lang="ru-RU" sz="5400" b="1" dirty="0" smtClean="0">
                <a:solidFill>
                  <a:srgbClr val="1B06BA"/>
                </a:solidFill>
              </a:rPr>
              <a:t>.</a:t>
            </a:r>
          </a:p>
          <a:p>
            <a:pPr marL="0" indent="0" algn="just">
              <a:buNone/>
            </a:pPr>
            <a:endParaRPr lang="ru-RU" sz="5400" b="1" dirty="0" smtClean="0">
              <a:solidFill>
                <a:srgbClr val="1B06BA"/>
              </a:solidFill>
            </a:endParaRPr>
          </a:p>
          <a:p>
            <a:pPr marL="0" indent="0" algn="just">
              <a:buNone/>
            </a:pPr>
            <a:r>
              <a:rPr lang="ru-RU" sz="5400" b="1" i="1" dirty="0" smtClean="0">
                <a:solidFill>
                  <a:srgbClr val="1B06BA"/>
                </a:solidFill>
              </a:rPr>
              <a:t>Не забывайте напоминать детям  про соблюдение правил поведения в школе и соблюдения устава школы!</a:t>
            </a:r>
            <a:endParaRPr lang="ru-RU" sz="54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1B06BA"/>
                </a:solidFill>
              </a:rPr>
              <a:t>Благодарим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96832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Закон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1B06BA"/>
                </a:solidFill>
              </a:rPr>
              <a:t>Закон — набор правил или норм поведения, который определяет отношения между людьми, организациями, государством.</a:t>
            </a:r>
          </a:p>
        </p:txBody>
      </p:sp>
      <p:pic>
        <p:nvPicPr>
          <p:cNvPr id="4" name="Рисунок 3" descr="конститу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01008"/>
            <a:ext cx="2153970" cy="302242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клар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0"/>
            <a:ext cx="1572820" cy="232742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400000">
              <a:rot lat="20964677" lon="1830462" rev="20988395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5" name="Picture 5" descr="Картинка 35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1"/>
            <a:ext cx="1550546" cy="239559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785926"/>
            <a:ext cx="571504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ПРАВОНАРУШЕНИЕ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450954"/>
              </p:ext>
            </p:extLst>
          </p:nvPr>
        </p:nvGraphicFramePr>
        <p:xfrm>
          <a:off x="1428728" y="2928934"/>
          <a:ext cx="7258072" cy="31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ВИДЫ ПРАВОНАРУШЕНИЙ</a:t>
            </a:r>
            <a:endParaRPr lang="ru-RU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46291"/>
              </p:ext>
            </p:extLst>
          </p:nvPr>
        </p:nvGraphicFramePr>
        <p:xfrm>
          <a:off x="357158" y="2643183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ПРОСТУПОК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8572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Нет никакого извинения проступку, даже если сделаешь его ради друга. </a:t>
            </a:r>
          </a:p>
          <a:p>
            <a:pPr lvl="0" algn="r"/>
            <a:r>
              <a:rPr lang="ru-RU" sz="3200" b="1" i="1" dirty="0" smtClean="0">
                <a:solidFill>
                  <a:srgbClr val="1B06BA"/>
                </a:solidFill>
              </a:rPr>
              <a:t>Марк Туллий Цицерон</a:t>
            </a:r>
            <a:endParaRPr lang="ru-RU" sz="32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ажда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142984"/>
            <a:ext cx="1447798" cy="2095498"/>
          </a:xfrm>
          <a:prstGeom prst="rect">
            <a:avLst/>
          </a:prstGeom>
        </p:spPr>
      </p:pic>
      <p:pic>
        <p:nvPicPr>
          <p:cNvPr id="6" name="Рисунок 5" descr="уст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214422"/>
            <a:ext cx="1452566" cy="2066929"/>
          </a:xfrm>
          <a:prstGeom prst="rect">
            <a:avLst/>
          </a:prstGeom>
          <a:scene3d>
            <a:camera prst="orthographicFront">
              <a:rot lat="252514" lon="1479943" rev="21055224"/>
            </a:camera>
            <a:lightRig rig="threePt" dir="t"/>
          </a:scene3d>
        </p:spPr>
      </p:pic>
      <p:pic>
        <p:nvPicPr>
          <p:cNvPr id="5" name="Рисунок 4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1382376" lon="21345567" rev="329841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ВИДЫ ПРОСТУПКОВ</a:t>
            </a:r>
            <a:endParaRPr lang="ru-RU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4899"/>
              </p:ext>
            </p:extLst>
          </p:nvPr>
        </p:nvGraphicFramePr>
        <p:xfrm>
          <a:off x="500034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841" y="400151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b="8921"/>
          <a:stretch/>
        </p:blipFill>
        <p:spPr bwMode="auto">
          <a:xfrm>
            <a:off x="827584" y="404664"/>
            <a:ext cx="8146303" cy="601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4582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проступки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подростков</a:t>
            </a:r>
          </a:p>
          <a:p>
            <a:pPr algn="ctr"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административной ответственности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могут     быть     привлечены 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1004</Words>
  <Application>Microsoft Office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Подросток и закон</vt:lpstr>
      <vt:lpstr>Презентация PowerPoint</vt:lpstr>
      <vt:lpstr>Закон</vt:lpstr>
      <vt:lpstr>ПРАВОНАРУШЕНИЕ</vt:lpstr>
      <vt:lpstr>ВИДЫ ПРАВОНАРУШЕНИЙ</vt:lpstr>
      <vt:lpstr>ПРОСТУПОК</vt:lpstr>
      <vt:lpstr>ВИДЫ ПРОСТУПКОВ</vt:lpstr>
      <vt:lpstr>Презентация PowerPoint</vt:lpstr>
      <vt:lpstr>Презентация PowerPoint</vt:lpstr>
      <vt:lpstr>Ст. 5.35. Неисполнение родителями или иными законными представителями несовершеннолетних обязанностей по содержанию и воспитанию несовершеннолетних</vt:lpstr>
      <vt:lpstr>Виды ответственности</vt:lpstr>
      <vt:lpstr>Административная ответственность</vt:lpstr>
      <vt:lpstr>Презентация PowerPoint</vt:lpstr>
      <vt:lpstr>Уголовная ответственность наступает с 14 лет за:</vt:lpstr>
      <vt:lpstr>ПРЕСТУПЛЕНИЕ</vt:lpstr>
      <vt:lpstr>Хулиганство</vt:lpstr>
      <vt:lpstr>Ст. 20.1. Мелкое хулиганство</vt:lpstr>
      <vt:lpstr>Статья 20.20. Распитие пива, алкогольной и спиртосодержащей продукции либо потребление наркотических средств или психотропных веществ в общественных местах </vt:lpstr>
      <vt:lpstr>Ст. 20.21. Появление в общественных местах в состоянии опьянения </vt:lpstr>
      <vt:lpstr>Повреждение или уничтожение чужого имущества</vt:lpstr>
      <vt:lpstr>Вандализм</vt:lpstr>
      <vt:lpstr>Возбуждение ненависти либо вражды, унижение человеческого достоинства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Школа</dc:creator>
  <cp:lastModifiedBy>Школа</cp:lastModifiedBy>
  <cp:revision>78</cp:revision>
  <dcterms:modified xsi:type="dcterms:W3CDTF">2023-04-14T06:51:15Z</dcterms:modified>
</cp:coreProperties>
</file>