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68" r:id="rId3"/>
    <p:sldId id="272" r:id="rId4"/>
    <p:sldId id="266" r:id="rId5"/>
    <p:sldId id="267" r:id="rId6"/>
    <p:sldId id="262" r:id="rId7"/>
    <p:sldId id="263" r:id="rId8"/>
    <p:sldId id="270" r:id="rId9"/>
    <p:sldId id="271" r:id="rId10"/>
    <p:sldId id="269" r:id="rId11"/>
    <p:sldId id="273" r:id="rId12"/>
    <p:sldId id="27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0D4CAAEA-B1D7-4074-A5A5-40C3F25B5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378" y="126349"/>
            <a:ext cx="8180675" cy="1507067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автономное образовательное учреждение города Новосибирска </a:t>
            </a:r>
            <a:b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"Средняя общеобразовательная школа № 218"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780D80D-D3A0-46EA-9E7C-6E304D8B08CF}"/>
              </a:ext>
            </a:extLst>
          </p:cNvPr>
          <p:cNvSpPr txBox="1"/>
          <p:nvPr/>
        </p:nvSpPr>
        <p:spPr>
          <a:xfrm>
            <a:off x="323528" y="1615904"/>
            <a:ext cx="8424936" cy="4678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Социально-психологическое тестирование (СПТ) – это </a:t>
            </a:r>
            <a:r>
              <a:rPr lang="ru-RU" sz="2800" b="1" dirty="0">
                <a:solidFill>
                  <a:srgbClr val="000000"/>
                </a:solidFill>
                <a:latin typeface="Arial" panose="020B0604020202020204" pitchFamily="34" charset="0"/>
              </a:rPr>
              <a:t>КОНФЕДЕНЦИАЛЬНОЕ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тестирование для обучающихся образовательных школ. Иными словами, это опрос ребят старше 13 лет, который позволяет выявить их мнение, позицию относительно их самих и обстоятельств, в которых они находятся сейчас.</a:t>
            </a:r>
          </a:p>
          <a:p>
            <a:pPr algn="ctr"/>
            <a:endParaRPr lang="ru-RU" sz="28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ru-RU" sz="2800" b="1" dirty="0">
                <a:solidFill>
                  <a:srgbClr val="000000"/>
                </a:solidFill>
                <a:latin typeface="Arial" panose="020B0604020202020204" pitchFamily="34" charset="0"/>
              </a:rPr>
              <a:t>ИТОГИ ОПРОСА ЗНАЕТ ТОЛЬКО</a:t>
            </a:r>
          </a:p>
          <a:p>
            <a:pPr algn="ctr"/>
            <a:r>
              <a:rPr lang="ru-RU" sz="2800" b="1" dirty="0">
                <a:solidFill>
                  <a:srgbClr val="000000"/>
                </a:solidFill>
                <a:latin typeface="Arial" panose="020B0604020202020204" pitchFamily="34" charset="0"/>
              </a:rPr>
              <a:t>ПЕДАГОГ-ПСИХОЛОГ, </a:t>
            </a:r>
          </a:p>
          <a:p>
            <a:pPr algn="ctr"/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который подписывает документ о не разглашении информации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СПТ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758313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427984" y="4005064"/>
            <a:ext cx="4032448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Обратите внимание, чтобы над входом и паролем была надпись «Вход для тестирования». Если надписи нет нажмите кнопку «Пройти тест»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3" t="12757" r="33571" b="23337"/>
          <a:stretch/>
        </p:blipFill>
        <p:spPr bwMode="auto">
          <a:xfrm>
            <a:off x="323528" y="404664"/>
            <a:ext cx="5503653" cy="3286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Прямая со стрелкой 7"/>
          <p:cNvCxnSpPr/>
          <p:nvPr/>
        </p:nvCxnSpPr>
        <p:spPr>
          <a:xfrm flipH="1" flipV="1">
            <a:off x="5076056" y="1628800"/>
            <a:ext cx="1944216" cy="23762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11377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2" t="12623" r="31156" b="22590"/>
          <a:stretch/>
        </p:blipFill>
        <p:spPr bwMode="auto">
          <a:xfrm>
            <a:off x="776376" y="1311215"/>
            <a:ext cx="5400137" cy="3174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076056" y="4653136"/>
            <a:ext cx="3384376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Заполняем пол и возраст</a:t>
            </a:r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 flipH="1" flipV="1">
            <a:off x="2987824" y="3212976"/>
            <a:ext cx="3456384" cy="15841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02023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9" t="14493" r="32130" b="24537"/>
          <a:stretch/>
        </p:blipFill>
        <p:spPr bwMode="auto">
          <a:xfrm>
            <a:off x="179512" y="404664"/>
            <a:ext cx="5496900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427984" y="4005064"/>
            <a:ext cx="4032448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Выбираем «Пройти опрос ЕМ СПТ»</a:t>
            </a:r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 flipH="1" flipV="1">
            <a:off x="3923928" y="1916832"/>
            <a:ext cx="1440160" cy="2304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323528" y="5554057"/>
            <a:ext cx="4032448" cy="100811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Удачного прохождения тестирования. Тестирование необходимо пройти </a:t>
            </a:r>
            <a:r>
              <a:rPr lang="ru-RU" smtClean="0"/>
              <a:t>до </a:t>
            </a:r>
            <a:r>
              <a:rPr lang="ru-RU" smtClean="0"/>
              <a:t>13 </a:t>
            </a:r>
            <a:r>
              <a:rPr lang="ru-RU" dirty="0" smtClean="0"/>
              <a:t>октября!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9134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9A0EB355-DB89-45E1-8B45-B20D92059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000" b="90000" l="10000" r="90000">
                        <a14:foregroundMark x1="35200" y1="8000" x2="35200" y2="8000"/>
                        <a14:foregroundMark x1="34900" y1="82500" x2="34900" y2="82500"/>
                        <a14:foregroundMark x1="34900" y1="72300" x2="34900" y2="72300"/>
                        <a14:foregroundMark x1="38400" y1="72700" x2="38400" y2="72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128" y="228536"/>
            <a:ext cx="1642515" cy="1642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: пятиугольник 5">
            <a:extLst>
              <a:ext uri="{FF2B5EF4-FFF2-40B4-BE49-F238E27FC236}">
                <a16:creationId xmlns="" xmlns:a16="http://schemas.microsoft.com/office/drawing/2014/main" id="{F2561C7B-91BE-47D8-A36F-B2497AFAA543}"/>
              </a:ext>
            </a:extLst>
          </p:cNvPr>
          <p:cNvSpPr/>
          <p:nvPr/>
        </p:nvSpPr>
        <p:spPr>
          <a:xfrm>
            <a:off x="691952" y="2722612"/>
            <a:ext cx="6327576" cy="1412776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Социально-психологическое тестирование не предполагает постановки диагноза</a:t>
            </a:r>
          </a:p>
        </p:txBody>
      </p:sp>
      <p:sp>
        <p:nvSpPr>
          <p:cNvPr id="8" name="Стрелка: пятиугольник 7">
            <a:extLst>
              <a:ext uri="{FF2B5EF4-FFF2-40B4-BE49-F238E27FC236}">
                <a16:creationId xmlns="" xmlns:a16="http://schemas.microsoft.com/office/drawing/2014/main" id="{8394798B-978D-4CAE-AB0E-84F132F885FB}"/>
              </a:ext>
            </a:extLst>
          </p:cNvPr>
          <p:cNvSpPr/>
          <p:nvPr/>
        </p:nvSpPr>
        <p:spPr>
          <a:xfrm>
            <a:off x="691952" y="989112"/>
            <a:ext cx="6327576" cy="1412776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Социально-психологическое тестирование не выявляет подростков, употребляющих наркотики, спиртное, курение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="" xmlns:a16="http://schemas.microsoft.com/office/drawing/2014/main" id="{A840B4C1-1E99-4FD5-BCD1-04928F247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000" b="90000" l="10000" r="90000">
                        <a14:foregroundMark x1="35200" y1="8000" x2="35200" y2="8000"/>
                        <a14:foregroundMark x1="34900" y1="82500" x2="34900" y2="82500"/>
                        <a14:foregroundMark x1="34900" y1="72300" x2="34900" y2="72300"/>
                        <a14:foregroundMark x1="38400" y1="72700" x2="38400" y2="72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320" y="2415077"/>
            <a:ext cx="1763688" cy="176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трелка: пятиугольник 9">
            <a:extLst>
              <a:ext uri="{FF2B5EF4-FFF2-40B4-BE49-F238E27FC236}">
                <a16:creationId xmlns="" xmlns:a16="http://schemas.microsoft.com/office/drawing/2014/main" id="{B3F70FA4-2295-4B25-87B4-1EB81FBD0D7E}"/>
              </a:ext>
            </a:extLst>
          </p:cNvPr>
          <p:cNvSpPr/>
          <p:nvPr/>
        </p:nvSpPr>
        <p:spPr>
          <a:xfrm>
            <a:off x="755576" y="4653136"/>
            <a:ext cx="6327576" cy="1412776"/>
          </a:xfrm>
          <a:prstGeom prst="homePlat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Социально-психологическое тестирование носит характер помощи, когда в конфиденциальном формате, вы можете рассказать, что вас беспокоит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="" xmlns:a16="http://schemas.microsoft.com/office/drawing/2014/main" id="{DDDD8116-2B53-4FA4-93A4-74E2CD2A10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000" b="90000" l="10000" r="90000">
                        <a14:foregroundMark x1="35200" y1="8000" x2="35200" y2="8000"/>
                        <a14:foregroundMark x1="34900" y1="82500" x2="34900" y2="82500"/>
                        <a14:foregroundMark x1="34900" y1="72300" x2="34900" y2="72300"/>
                        <a14:foregroundMark x1="38400" y1="72700" x2="38400" y2="72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320" y="4653136"/>
            <a:ext cx="1763688" cy="176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9183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1268760"/>
            <a:ext cx="77768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Уважаемые ребята!</a:t>
            </a:r>
            <a:br>
              <a:rPr lang="ru-RU" dirty="0"/>
            </a:br>
            <a:r>
              <a:rPr lang="ru-RU" dirty="0"/>
              <a:t>Ежегодно проводится всероссийское тестирование социально значимых характеристик личности современных школьников и студентов. Возможно, многие из вас уже принимали в нем участие.</a:t>
            </a:r>
            <a:br>
              <a:rPr lang="ru-RU" dirty="0"/>
            </a:br>
            <a:r>
              <a:rPr lang="ru-RU" dirty="0"/>
              <a:t>Тестирование предназначено для определения сильных сторон вашей личности, особенностей вашей реакцией на различные жизненные обстоятельства и выбора поведения в них. Тест позволит определить степень вашей психологической устойчивости, поможет разобраться в себе, узнать о себе больше.</a:t>
            </a:r>
            <a:br>
              <a:rPr lang="ru-RU" dirty="0"/>
            </a:br>
            <a:r>
              <a:rPr lang="ru-RU" dirty="0"/>
              <a:t>Сегодня у вас будет возможность принять участие в таком тестировании. С вашей стороны важно желание пройти тест и искренне ответить на его вопросы.</a:t>
            </a:r>
            <a:br>
              <a:rPr lang="ru-RU" dirty="0"/>
            </a:br>
            <a:r>
              <a:rPr lang="ru-RU" dirty="0"/>
              <a:t>Психологические опросники не предполагают правильного (хорошего) ответа или неправильного (нехорошего). Любой ответ, который, на ваш взгляд, является верным, отражает вашу точку зрения, — является самым правильным.</a:t>
            </a:r>
          </a:p>
        </p:txBody>
      </p:sp>
    </p:spTree>
    <p:extLst>
      <p:ext uri="{BB962C8B-B14F-4D97-AF65-F5344CB8AC3E}">
        <p14:creationId xmlns:p14="http://schemas.microsoft.com/office/powerpoint/2010/main" val="3472035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>
            <a:extLst>
              <a:ext uri="{FF2B5EF4-FFF2-40B4-BE49-F238E27FC236}">
                <a16:creationId xmlns="" xmlns:a16="http://schemas.microsoft.com/office/drawing/2014/main" id="{2EA35B93-BEEF-4040-9A66-1F54D45E1E5F}"/>
              </a:ext>
            </a:extLst>
          </p:cNvPr>
          <p:cNvSpPr txBox="1">
            <a:spLocks/>
          </p:cNvSpPr>
          <p:nvPr/>
        </p:nvSpPr>
        <p:spPr>
          <a:xfrm>
            <a:off x="0" y="476672"/>
            <a:ext cx="6624736" cy="313734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sz="5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 этап </a:t>
            </a:r>
          </a:p>
          <a:p>
            <a:pPr marL="0" indent="0" algn="ctr">
              <a:buFont typeface="Georgia" pitchFamily="18" charset="0"/>
              <a:buNone/>
            </a:pPr>
            <a:r>
              <a:rPr lang="ru-RU" sz="4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социально-психологического тестирование</a:t>
            </a:r>
          </a:p>
          <a:p>
            <a:pPr marL="0" indent="0" algn="ctr">
              <a:buFont typeface="Georgia" pitchFamily="18" charset="0"/>
              <a:buNone/>
            </a:pPr>
            <a:r>
              <a:rPr lang="ru-RU" sz="4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Подписать согласие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E4BF5846-4D85-492E-B97E-96ADB48227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013" t="27601" r="51575" b="16401"/>
          <a:stretch/>
        </p:blipFill>
        <p:spPr>
          <a:xfrm>
            <a:off x="5868144" y="3068960"/>
            <a:ext cx="2880320" cy="371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92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>
            <a:extLst>
              <a:ext uri="{FF2B5EF4-FFF2-40B4-BE49-F238E27FC236}">
                <a16:creationId xmlns="" xmlns:a16="http://schemas.microsoft.com/office/drawing/2014/main" id="{F3121C74-0A91-42CA-8902-D40B2E0DE825}"/>
              </a:ext>
            </a:extLst>
          </p:cNvPr>
          <p:cNvSpPr txBox="1">
            <a:spLocks/>
          </p:cNvSpPr>
          <p:nvPr/>
        </p:nvSpPr>
        <p:spPr>
          <a:xfrm>
            <a:off x="1043608" y="1772816"/>
            <a:ext cx="6624736" cy="313734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sz="7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 этап </a:t>
            </a:r>
          </a:p>
          <a:p>
            <a:pPr marL="0" indent="0" algn="ctr">
              <a:buFont typeface="Georgia" pitchFamily="18" charset="0"/>
              <a:buNone/>
            </a:pPr>
            <a:r>
              <a:rPr lang="ru-RU" sz="4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социально-психологического тестирование</a:t>
            </a:r>
          </a:p>
          <a:p>
            <a:pPr marL="0" indent="0" algn="ctr">
              <a:buFont typeface="Georgia" pitchFamily="18" charset="0"/>
              <a:buNone/>
            </a:pPr>
            <a:r>
              <a:rPr lang="ru-RU" sz="4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Поучение индивидуального </a:t>
            </a:r>
            <a:r>
              <a:rPr lang="ru-RU" sz="4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логина, </a:t>
            </a:r>
            <a:r>
              <a:rPr lang="ru-RU" sz="4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который ВАМ передаст классный руководитель</a:t>
            </a:r>
          </a:p>
        </p:txBody>
      </p:sp>
    </p:spTree>
    <p:extLst>
      <p:ext uri="{BB962C8B-B14F-4D97-AF65-F5344CB8AC3E}">
        <p14:creationId xmlns:p14="http://schemas.microsoft.com/office/powerpoint/2010/main" val="1720749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82DDA99-064B-45EC-8B6A-1248540AC2E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67544" y="1515795"/>
            <a:ext cx="8064896" cy="3615267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4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Третий этап </a:t>
            </a:r>
          </a:p>
          <a:p>
            <a:pPr marL="0" indent="0" algn="ctr">
              <a:buNone/>
            </a:pPr>
            <a:r>
              <a:rPr lang="ru-RU" sz="4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социально-психологического тестирование</a:t>
            </a:r>
          </a:p>
          <a:p>
            <a:pPr marL="0" indent="0" algn="ctr">
              <a:buNone/>
            </a:pPr>
            <a:r>
              <a:rPr lang="ru-RU" sz="4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ПРОХОЖДЕНИЯ ДЛЯ </a:t>
            </a:r>
            <a:r>
              <a:rPr lang="ru-RU" sz="4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</a:t>
            </a:r>
            <a:endParaRPr lang="en-US" sz="48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Вам выдаст классный руководитель </a:t>
            </a:r>
            <a:endParaRPr lang="ru-RU" sz="4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183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1124744"/>
            <a:ext cx="828092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>
                <a:solidFill>
                  <a:schemeClr val="accent6"/>
                </a:solidFill>
              </a:rPr>
              <a:t>Тест надо проходить внимательно, </a:t>
            </a:r>
          </a:p>
          <a:p>
            <a:pPr algn="ctr"/>
            <a:r>
              <a:rPr lang="ru-RU" sz="5400" dirty="0">
                <a:solidFill>
                  <a:schemeClr val="accent6"/>
                </a:solidFill>
              </a:rPr>
              <a:t>не торопиться, чтобы не было  неподтвержденных данных!</a:t>
            </a:r>
          </a:p>
        </p:txBody>
      </p:sp>
    </p:spTree>
    <p:extLst>
      <p:ext uri="{BB962C8B-B14F-4D97-AF65-F5344CB8AC3E}">
        <p14:creationId xmlns:p14="http://schemas.microsoft.com/office/powerpoint/2010/main" val="3729784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9" t="13306" r="26246" b="21228"/>
          <a:stretch/>
        </p:blipFill>
        <p:spPr bwMode="auto">
          <a:xfrm>
            <a:off x="395536" y="692696"/>
            <a:ext cx="6317286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716016" y="4038799"/>
            <a:ext cx="3888432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Ссылка на тестирование будет указана с кодом и паролем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5681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0" t="12122" r="32883" b="22583"/>
          <a:stretch/>
        </p:blipFill>
        <p:spPr bwMode="auto">
          <a:xfrm>
            <a:off x="278939" y="620688"/>
            <a:ext cx="5876129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2" y="4509120"/>
            <a:ext cx="3888432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Забиваем логин и пароль </a:t>
            </a:r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1835696" y="2276872"/>
            <a:ext cx="3312368" cy="24482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3" t="12537" r="29962" b="22387"/>
          <a:stretch/>
        </p:blipFill>
        <p:spPr bwMode="auto">
          <a:xfrm>
            <a:off x="4932040" y="3933056"/>
            <a:ext cx="3610326" cy="2108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267064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133</TotalTime>
  <Words>206</Words>
  <Application>Microsoft Office PowerPoint</Application>
  <PresentationFormat>Экран (4:3)</PresentationFormat>
  <Paragraphs>28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Муниципальное автономное образовательное учреждение города Новосибирска   "Средняя общеобразовательная школа № 218"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Школа</dc:creator>
  <cp:lastModifiedBy>Школа</cp:lastModifiedBy>
  <cp:revision>19</cp:revision>
  <dcterms:created xsi:type="dcterms:W3CDTF">2021-10-13T09:07:27Z</dcterms:created>
  <dcterms:modified xsi:type="dcterms:W3CDTF">2023-09-20T07:59:01Z</dcterms:modified>
</cp:coreProperties>
</file>