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6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4660"/>
  </p:normalViewPr>
  <p:slideViewPr>
    <p:cSldViewPr>
      <p:cViewPr>
        <p:scale>
          <a:sx n="79" d="100"/>
          <a:sy n="79" d="100"/>
        </p:scale>
        <p:origin x="-2592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67FF-5580-4FAE-9DAC-039EFCDAE4AF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D5C0-4306-4359-B95A-BDEA53538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58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67FF-5580-4FAE-9DAC-039EFCDAE4AF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D5C0-4306-4359-B95A-BDEA53538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32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67FF-5580-4FAE-9DAC-039EFCDAE4AF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D5C0-4306-4359-B95A-BDEA53538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22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67FF-5580-4FAE-9DAC-039EFCDAE4AF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D5C0-4306-4359-B95A-BDEA53538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86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67FF-5580-4FAE-9DAC-039EFCDAE4AF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D5C0-4306-4359-B95A-BDEA53538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22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67FF-5580-4FAE-9DAC-039EFCDAE4AF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D5C0-4306-4359-B95A-BDEA53538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06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67FF-5580-4FAE-9DAC-039EFCDAE4AF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D5C0-4306-4359-B95A-BDEA53538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13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67FF-5580-4FAE-9DAC-039EFCDAE4AF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D5C0-4306-4359-B95A-BDEA53538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0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67FF-5580-4FAE-9DAC-039EFCDAE4AF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D5C0-4306-4359-B95A-BDEA53538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50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67FF-5580-4FAE-9DAC-039EFCDAE4AF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D5C0-4306-4359-B95A-BDEA53538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02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67FF-5580-4FAE-9DAC-039EFCDAE4AF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D5C0-4306-4359-B95A-BDEA53538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01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A67FF-5580-4FAE-9DAC-039EFCDAE4AF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AD5C0-4306-4359-B95A-BDEA53538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43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010" y="1207582"/>
            <a:ext cx="9433048" cy="4442835"/>
          </a:xfrm>
        </p:spPr>
        <p:txBody>
          <a:bodyPr>
            <a:normAutofit/>
          </a:bodyPr>
          <a:lstStyle/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8" b="5343"/>
          <a:stretch/>
        </p:blipFill>
        <p:spPr bwMode="auto">
          <a:xfrm>
            <a:off x="149224" y="116632"/>
            <a:ext cx="892899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52119" y="4957854"/>
            <a:ext cx="3409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7030A0"/>
                </a:solidFill>
              </a:rPr>
              <a:t>Социальный педагог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</a:rPr>
              <a:t> МАОУ СОШ № 218 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</a:rPr>
              <a:t>Кочетова М.А.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2952328" cy="288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16231" y="4293096"/>
            <a:ext cx="2003641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лето: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92 идеи, которые сделают его полезным и продуктивным!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9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5499"/>
            <a:ext cx="8229600" cy="1143000"/>
          </a:xfrm>
        </p:spPr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664296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marL="0" indent="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8928993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060">
            <a:off x="481902" y="866582"/>
            <a:ext cx="2832781" cy="432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4169">
            <a:off x="6431527" y="580434"/>
            <a:ext cx="2421353" cy="336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411" y="1700808"/>
            <a:ext cx="2878030" cy="4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81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4320481" cy="525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55922" y="489718"/>
            <a:ext cx="38884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Для чего полезно планировать Летний отдых?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При планировании </a:t>
            </a:r>
            <a:r>
              <a:rPr lang="ru-RU" b="1" dirty="0">
                <a:solidFill>
                  <a:srgbClr val="7030A0"/>
                </a:solidFill>
              </a:rPr>
              <a:t>у ребёнка появляется проживание этого времени. 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Когда </a:t>
            </a:r>
            <a:r>
              <a:rPr lang="ru-RU" b="1" dirty="0">
                <a:solidFill>
                  <a:srgbClr val="7030A0"/>
                </a:solidFill>
              </a:rPr>
              <a:t>у ребёнка есть планы, и эти планы ему понятны, то постепенно формируется, эмоциональная устойчивость и ощущение </a:t>
            </a:r>
            <a:r>
              <a:rPr lang="ru-RU" b="1" dirty="0" smtClean="0">
                <a:solidFill>
                  <a:srgbClr val="7030A0"/>
                </a:solidFill>
              </a:rPr>
              <a:t>порядка 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Формируются полезные  привычки, дисциплина).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4.    Планирование </a:t>
            </a:r>
            <a:r>
              <a:rPr lang="ru-RU" b="1" dirty="0">
                <a:solidFill>
                  <a:srgbClr val="7030A0"/>
                </a:solidFill>
              </a:rPr>
              <a:t>позволяет самому ребёнку высказать своё мнение и желания и при этом нести ответственность за слова и дела.</a:t>
            </a:r>
          </a:p>
          <a:p>
            <a:endParaRPr lang="ru-RU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4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1519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5445224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Желаем ярких, веселых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 и продуктивных каникул!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0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98</Words>
  <Application>Microsoft Office PowerPoint</Application>
  <PresentationFormat>Экран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«Виды террористических актов и их последствия»</dc:title>
  <dc:creator>Admin</dc:creator>
  <cp:lastModifiedBy>Школа</cp:lastModifiedBy>
  <cp:revision>41</cp:revision>
  <dcterms:created xsi:type="dcterms:W3CDTF">2016-12-20T15:41:48Z</dcterms:created>
  <dcterms:modified xsi:type="dcterms:W3CDTF">2024-05-28T08:27:10Z</dcterms:modified>
</cp:coreProperties>
</file>