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4"/>
  </p:notesMasterIdLst>
  <p:sldIdLst>
    <p:sldId id="256" r:id="rId6"/>
    <p:sldId id="290" r:id="rId7"/>
    <p:sldId id="289" r:id="rId8"/>
    <p:sldId id="280" r:id="rId9"/>
    <p:sldId id="262" r:id="rId10"/>
    <p:sldId id="257" r:id="rId11"/>
    <p:sldId id="263" r:id="rId12"/>
    <p:sldId id="264" r:id="rId13"/>
    <p:sldId id="265" r:id="rId14"/>
    <p:sldId id="266" r:id="rId15"/>
    <p:sldId id="297" r:id="rId16"/>
    <p:sldId id="275" r:id="rId17"/>
    <p:sldId id="292" r:id="rId18"/>
    <p:sldId id="276" r:id="rId19"/>
    <p:sldId id="277" r:id="rId20"/>
    <p:sldId id="295" r:id="rId21"/>
    <p:sldId id="278" r:id="rId22"/>
    <p:sldId id="299" r:id="rId23"/>
    <p:sldId id="258" r:id="rId24"/>
    <p:sldId id="259" r:id="rId25"/>
    <p:sldId id="260" r:id="rId26"/>
    <p:sldId id="261" r:id="rId27"/>
    <p:sldId id="300" r:id="rId28"/>
    <p:sldId id="282" r:id="rId29"/>
    <p:sldId id="283" r:id="rId30"/>
    <p:sldId id="268" r:id="rId31"/>
    <p:sldId id="294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2" autoAdjust="0"/>
    <p:restoredTop sz="89304" autoAdjust="0"/>
  </p:normalViewPr>
  <p:slideViewPr>
    <p:cSldViewPr>
      <p:cViewPr>
        <p:scale>
          <a:sx n="111" d="100"/>
          <a:sy n="111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5641-C2C5-4E0D-A2BE-61FB02F1005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DCBC-5A09-4980-9EE7-37092041D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Путь к успеху состоит из..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DCBC-5A09-4980-9EE7-37092041D7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Миллионы людей мечтают быть успешными. Но реально ими становятся немногие.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Почему?каким</a:t>
            </a:r>
            <a:r>
              <a:rPr lang="ru-RU" sz="1200" baseline="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должен быть человек, чтобы стать успешным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DCBC-5A09-4980-9EE7-37092041D7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0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Мотивы подталкивают к деятельности</a:t>
            </a:r>
          </a:p>
        </p:txBody>
      </p:sp>
      <p:sp>
        <p:nvSpPr>
          <p:cNvPr id="2519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15DEBC-A29B-406F-9663-EFC63EF3302F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7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час промедления снижает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самомотивацию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DCBC-5A09-4980-9EE7-37092041D7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9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СКАЧАТЬ СЕКУНДОМЕР</a:t>
            </a: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9A8519E-A891-4A18-BC8F-478C52D07FD6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инструкции - «Быстро и качественно». Быстро, чтобы создать элемент стрессовости</a:t>
            </a:r>
          </a:p>
        </p:txBody>
      </p:sp>
      <p:sp>
        <p:nvSpPr>
          <p:cNvPr id="276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EC9286B-9C5C-4A3B-81B0-E17DA688326D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1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Ответьте на вопрос: из скольки   пазлов нарисована голова человека</a:t>
            </a:r>
          </a:p>
        </p:txBody>
      </p:sp>
      <p:sp>
        <p:nvSpPr>
          <p:cNvPr id="277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B35B0E7-8F9D-4189-92F2-252D6EBE48D4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2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3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1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40FE-6F61-4657-BB46-D84A523EE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6B7A-DAB0-4F6E-B193-BF6E7D1E7A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FEB0-D42A-4CCA-BF2B-59455D16BE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B047-1A05-429E-9A0D-11C8897E8F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E8C2-F088-41A4-A617-A5688A2943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1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1A7B-568F-4DCC-9154-56BC2AFAF9F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4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A362-33BF-4665-9C96-680881E26A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C9EE-FD10-4A5E-8059-1F2617E4995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5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9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A544-B43E-4FF3-990D-B3CBA0B553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45FC-F610-4ABF-BE9A-BBA5225A0C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164E-675A-4D4F-A6EB-635B7EAFF8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8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BEA274-8225-4705-8280-5CAD0A27EB5A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B08403-EECF-43DD-8211-A000252A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07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B6AEA8-82B4-4C8C-A2A4-9E393349EA06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3ADB55-99AA-416D-8D35-260250E98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41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BA2BA8-5C17-4EFF-97A8-1C01F40A2EC1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D7E1AD-D6E9-4BC8-90FE-6787D68A6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266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996837-2433-4EA7-A81F-94DE9846B651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54F89-4039-4F2E-A968-3B838F01E0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83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0B960-C43A-4E43-B87D-8DDE586F158D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9B26A8-B439-4375-807A-F1E5DD2BD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09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A99FCE-966F-4851-A18B-82CD1159D3C7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3CC3DE-F744-4F57-96F6-387ABA6EA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108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4274FA-484D-4E2B-9295-71C675FA7DA6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932DE2-1F73-4C0B-8EA0-C10050C7A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79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21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60478A-A7A9-4A24-A3FE-B14D62A03838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12A4C6-616C-4F0B-83CD-C5D295900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621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93FA0C-2D50-49F9-8A2B-3122AB39662C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1DA67E-ADFA-4D8C-B552-514175378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98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1BD3EA-0618-478A-90D0-07E5C99E829A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CB1850-559A-4C6D-B274-F0EEAE0DE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8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B6E4E9-9907-442C-A439-2C6F4D5B86AA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76CBBE-56ED-4E8B-9909-0A276A6B0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05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9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6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9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16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44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11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5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1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14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B98A5D-FAFD-41FF-AC34-0EC9968FA717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069379-439D-47EB-B2C4-BBF122851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98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607070-55F4-44C6-BB98-D75F96B952E4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077241-46D4-41C0-B926-BB737B79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79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6F850B-2F09-4173-AC52-C92B550B0AB3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AE884E-5617-46BC-85A2-C4598C15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6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89AEDF-CAD6-4E1D-8342-BDDE6CAA0DF6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AE2A6C-C109-4F45-97F5-F478E3681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38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F7DF18-B429-476C-8743-44C49C280847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2FD54-F56C-4B41-9272-E479862C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45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FB8F7A-7391-4108-9DBB-F7650A67E478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166F38-21D0-4AC9-8936-612938B41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11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1FB48C-FF26-4B42-AED3-0D35CAA4B59E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A56076-8820-4B29-8558-484576645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42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B46E05-ABBF-46E9-8E25-B4895AC88D04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5FD960-C057-42BD-9948-A22544E7E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1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B5DD3B-A9CD-4469-B423-42082762AF8C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3AB475-A7B8-4765-84EB-3033EB78F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0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F1F503-3A94-466B-A637-9D97CE74E9F8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639D7-46B7-4C9D-B2E9-F3AA2C278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90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1862B-77A0-4F4D-9EA5-A2580157BB31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C1B6C2-FB87-4DCF-93A0-8009A457D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B050-99A6-4700-B6DC-BC357B7A4509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D73-E69F-4670-AFEC-D955F2A5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27A60-BF9C-4044-BF70-F470F822511E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88100B2-30D8-4CE0-B387-87245BC70340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24F1-7E48-4F38-AF18-738621DDA9BC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1C05-34E8-409F-947A-8F98A680E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A5B0-D0D5-4441-8C79-8E0BBB8304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DA3821-BEF8-47E6-BA59-991853EEAE87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E3340F9-F9CA-46BE-93D0-EDB60C4E0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535" y="3645024"/>
            <a:ext cx="7772400" cy="1470025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1</a:t>
            </a:r>
            <a:b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успеха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556792"/>
            <a:ext cx="5112568" cy="117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algn="r">
              <a:spcBef>
                <a:spcPct val="20000"/>
              </a:spcBef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«Успех – это результат самосовершенствования</a:t>
            </a:r>
            <a:endParaRPr lang="ru-RU" sz="2000" i="1" dirty="0">
              <a:solidFill>
                <a:srgbClr val="00000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и извлечения уроков из неудач»</a:t>
            </a:r>
            <a:endParaRPr lang="ru-RU" sz="2000" i="1" dirty="0">
              <a:solidFill>
                <a:srgbClr val="00000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американский психолог К. Пауэлла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муниципальное автономное образовательное учреждение</a:t>
            </a:r>
          </a:p>
          <a:p>
            <a:pPr algn="ctr"/>
            <a:r>
              <a:rPr lang="ru-RU" sz="1100" dirty="0"/>
              <a:t>Средняя общеобразовательная школа №218 </a:t>
            </a:r>
          </a:p>
          <a:p>
            <a:pPr algn="ctr"/>
            <a:r>
              <a:rPr lang="ru-RU" sz="1100" dirty="0"/>
              <a:t>города Новосибирска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89240"/>
            <a:ext cx="3888432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      ГЕТМАН Н.В.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746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утверждения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073427"/>
          </a:xfrm>
        </p:spPr>
        <p:txBody>
          <a:bodyPr/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я проживаю осмысленно и с удовольствием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добиваюсь успеха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ценю свои способности и реализую свой потенциал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столько сил, сколько потребуется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полон уверенности в себе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мудро использую своё время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ресурсы для достижения цели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сильный, духовно богатый человек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абсолютно уверен, что достигаю успеха в …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организован, дисциплинирован, деятелен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обладаю всеми умениями и навыками, чтобы реализовать свои цели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3.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сдавайся, верь и поддерживай себя, развивай навыки уверенного поведения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Неудачники верят в удачу, люди удачливые верят в </a:t>
            </a:r>
            <a:r>
              <a:rPr lang="ru-RU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себя...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корабля, который не знает</a:t>
            </a:r>
            <a:b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какой гавани он направляется,</a:t>
            </a:r>
            <a:b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один ветер не будет попутным...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50688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цели как условие повышения личной эффективности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целеполаганию может включать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правильности постановки перед собой цели?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умения ставить цель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 помощью разных методов.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Например,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SMART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критерии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specific)-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конкретность цели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(measurable)-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измеримость цели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(achievable)-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реалистичность, выполнимость цели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(result-oriented)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нацеленность на результат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(time-specific)-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ограниченность во времени, сроках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225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  <a:br>
              <a:rPr lang="ru-RU" sz="3600" b="1" dirty="0" smtClean="0">
                <a:solidFill>
                  <a:srgbClr val="2225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225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ВОДКИ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  будут эффективные, если будут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дохновляющими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сконцентрированными на результат, а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граниченными во времени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остижимыми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онкретными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змеряемыми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Поставив перед собой цель, 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72 часов с момента принятия решения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предприми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какое-то конкретное действие в этом направлении.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цели?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баллы по ЕГЭ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продолжить учить математику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3.улучшить своё здоровье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реализовать свой потенциал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похудеть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выйти замуж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4248472" cy="55446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цели</a:t>
            </a: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учить на 5 страниц больше</a:t>
            </a:r>
          </a:p>
          <a:p>
            <a:pPr marL="342900" indent="-342900">
              <a:buFontTx/>
              <a:buAutoNum type="arabicPeriod"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 отклоняться от графика не более, чем на 2 часа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04664"/>
            <a:ext cx="3672408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курс по тригонометрии до 1 мая</a:t>
            </a:r>
          </a:p>
          <a:p>
            <a:pPr marL="342900" indent="-342900">
              <a:buFontTx/>
              <a:buAutoNum type="arabicPeriod"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выполнения тестов по этой теме на 80%</a:t>
            </a:r>
          </a:p>
        </p:txBody>
      </p:sp>
    </p:spTree>
    <p:extLst>
      <p:ext uri="{BB962C8B-B14F-4D97-AF65-F5344CB8AC3E}">
        <p14:creationId xmlns:p14="http://schemas.microsoft.com/office/powerpoint/2010/main" val="5506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НЛП: 6 шагов к неизбежному успеху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21744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Хорошо определи свою цель, обрати внимание, насколько она привлекательна, и сделай ее как можно более притягательней.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Собери свой мозг в дорогу к цели, чтобы он работал над этим весь день. Пройти по реальному пути после этого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проще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Живо представь, что ты уже достиг своей цели: Что ты видишь? Что ты слышишь? Что ты ощущаешь? Создай картину максимально приближенную к реальности, тогда и сама цель в твоем дальнейшем представлении станет абсолютно живой.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Вернись назад, внимательно изучая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дорогу к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 цели.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 Отметь конкретные шаги на пути к цели, включая все необходимые элементы – ресурсы, способности, действия, люди, которые тебе потребовались на каждом этапе.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 Вернись к сегодняшней реальности с новым пониманием всего пути и конкретных шагов и, вооруженный этим знанием, отправляйся в путь!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8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576" y="764704"/>
            <a:ext cx="8820472" cy="52174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меня самое важное в жизни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(Минимум 3, максимум 7. Долго не думаем, уделяем внимание всем сферам)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свою среднюю неделю и ориентировочно подсчитайте сколько времени вы тратите на каждый пункт самого важного.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похоже на баланс или дисбаланс?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мы живём, учитываем ли собственные жизненные приоритеты и цели?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4.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Научись правильно ставить цель, отличая её от мечты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надежный компас на жизненном пути - цель. 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5"/>
          </a:xfrm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Arial" charset="0"/>
              <a:buNone/>
              <a:tabLst>
                <a:tab pos="228600" algn="l"/>
                <a:tab pos="342900" algn="l"/>
              </a:tabLst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 данные инструкции на этом листе, стараясь делать это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 и качественно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До того, как что-нибудь сделать, внимательно все прочитайте.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Напишите печатными буквами ваше имя в правом верхнем углу листа.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Обведите ваше имя.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левом верхнем углу нарисуйте пять маленьких квадратов.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каждом квадрате поставьте крестик.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Напишите свое имя в верхней части листа.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 вашим именем в правом верхнем углу напишите номер своего телефона. Если не помните, напишите номер 100.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Громко назовите номер, который вы написали, так, чтобы всем было слышно.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Обведите этот номер.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Поставьте крестик в левом нижнем углу листа.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Обведите этот знак треугольником.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Своим обычным голосом сосчитайте вслух в обратном порядке от 10 до 1.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Заключите в прямоугольник слово "угол" в предложении под номером 4.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верхней части листа проделайте острием карандаша или ручкой три маленькие дырочки.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Громко крикните: "Я почти закончил". </a:t>
            </a:r>
          </a:p>
          <a:p>
            <a:pPr marL="457200" lvl="1" indent="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228600" algn="l"/>
                <a:tab pos="3429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Теперь, когда вы все внимательно прочитали,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выполните только задания 1 и 2.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228600" algn="l"/>
                <a:tab pos="342900" algn="l"/>
              </a:tabLst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050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708156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УСПЕХ= УДАЧА?</a:t>
            </a:r>
            <a:br>
              <a:rPr lang="ru-RU" sz="36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 1.Вы долго и серьёзно тренировались и победили  в конкурсе, на соревновании.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2. Вы выиграли в лотерею крупную сумму.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3. Вы не готовились к контрольной работе, но получили хорошую оценку.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4. Вы усердно занимались и победили в олимпиаде по русскому языку.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492375"/>
            <a:ext cx="8291512" cy="4105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Поделитесь своими впечатлениями.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сейчас произошло?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оцениваете свои действия?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вы испытываете во время и  после выполнения теста?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качественно и быстро вы выполнили задание?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могло помешать выполнить задание более качественно?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тем, кто справился успешнее других?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260350"/>
            <a:ext cx="4535487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400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более лёгкого, чем быть занятым. Нет ничего более трудного, чем быть результативным</a:t>
            </a:r>
          </a:p>
          <a:p>
            <a:pPr algn="r">
              <a:defRPr/>
            </a:pPr>
            <a:r>
              <a:rPr lang="ru-RU" sz="2400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 Макензи </a:t>
            </a:r>
          </a:p>
        </p:txBody>
      </p:sp>
    </p:spTree>
    <p:extLst>
      <p:ext uri="{BB962C8B-B14F-4D97-AF65-F5344CB8AC3E}">
        <p14:creationId xmlns:p14="http://schemas.microsoft.com/office/powerpoint/2010/main" val="21802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23813"/>
            <a:ext cx="7056438" cy="704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0693">
            <a:off x="8325644" y="902494"/>
            <a:ext cx="9794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100" y="500063"/>
            <a:ext cx="13366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ket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5588" y="52228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H159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4638" y="4271963"/>
            <a:ext cx="958850" cy="84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14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gets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788" y="6540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752190">
            <a:off x="1541463" y="3605213"/>
            <a:ext cx="13414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</a:rPr>
              <a:t>МОР</a:t>
            </a:r>
          </a:p>
        </p:txBody>
      </p:sp>
      <p:pic>
        <p:nvPicPr>
          <p:cNvPr id="23143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250">
            <a:off x="7985125" y="4886325"/>
            <a:ext cx="94138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9781397">
            <a:off x="1311275" y="2032000"/>
            <a:ext cx="16208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21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ОЧКО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0788" y="3641725"/>
            <a:ext cx="122872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Жизнь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3488" y="5313363"/>
            <a:ext cx="13684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Школа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5338" y="539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ОБС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6425" y="508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144</a:t>
            </a: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puzzles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3938" y="4556125"/>
            <a:ext cx="1011237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166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крот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888"/>
            <a:ext cx="4730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49</a:t>
            </a:r>
          </a:p>
          <a:p>
            <a:pPr algn="ctr"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П</a:t>
            </a:r>
          </a:p>
        </p:txBody>
      </p:sp>
      <p:pic>
        <p:nvPicPr>
          <p:cNvPr id="2314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787650"/>
            <a:ext cx="136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905125"/>
            <a:ext cx="914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3" name="Picture 6" descr="Картинки по запросу буквы и цифры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82988"/>
            <a:ext cx="16303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582988"/>
            <a:ext cx="14732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5113338"/>
            <a:ext cx="577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53975"/>
            <a:ext cx="5794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78765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938713"/>
            <a:ext cx="7858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9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684338"/>
            <a:ext cx="669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0" name="Picture 15" descr="Картинки по запросу буквы и цифры для презентации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52413"/>
            <a:ext cx="882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1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784225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2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009">
            <a:off x="7391400" y="2006600"/>
            <a:ext cx="100171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3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865813"/>
            <a:ext cx="1260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4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088063"/>
            <a:ext cx="10271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5.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результат влияют не только знания, 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умения личности применять эти знания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любых условиях  </a:t>
            </a: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надо научиться быть эффективным и выдавать результат даже в стрессовых ситуациях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931224" cy="543346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выигрывает игры,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– чемпионаты!”</a:t>
            </a:r>
          </a:p>
        </p:txBody>
      </p:sp>
    </p:spTree>
    <p:extLst>
      <p:ext uri="{BB962C8B-B14F-4D97-AF65-F5344CB8AC3E}">
        <p14:creationId xmlns:p14="http://schemas.microsoft.com/office/powerpoint/2010/main" val="152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5589588"/>
            <a:ext cx="1651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упражнения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было задание?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Помнили ли вы, что у вас общая цель?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мотивация была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степень вашей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вовлечённости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общий результат? Каков ваш вклад?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 препятствия к достижению вашей цели? Мешало ли вам что-то? Помогало ли вам что-то?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стратегия поведения? Как вы воспринимали других людей? Изменили ли бы вы что-нибудь сейчас?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вы исполняли свои решения?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3140968"/>
            <a:ext cx="2304256" cy="16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«Башня»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сделать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712522" cy="561583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 мотивация делает большинство из нас более настойчивыми, активными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не знаешь, что делать, главное, не нарушай правила и иди к своей цели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тебя не получается, остановись, осмотрись, подумай.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результата в команде, учись договариваться доступным способом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поведенческие стратегии приемлемы для слаженной работы команды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мы поддаёмся чужому  влиянию в ущерб себе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результат (успех) влияем мы 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6.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708525"/>
          </a:xfrm>
        </p:spPr>
        <p:txBody>
          <a:bodyPr>
            <a:normAutofit fontScale="92500" lnSpcReduction="10000"/>
          </a:bodyPr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не ясно, как добиться результата, но если есть понимание цели и деятельность, то  результат будет.</a:t>
            </a: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</a:t>
            </a: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надо просто делать, зная, что должно получиться в идеале. Результат может быть отсроченным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2225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тезисов </a:t>
            </a:r>
            <a:r>
              <a:rPr lang="ru-RU" b="1" u="sng" dirty="0" smtClean="0">
                <a:solidFill>
                  <a:srgbClr val="2225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неудачника</a:t>
            </a:r>
          </a:p>
          <a:p>
            <a:pPr marL="0" indent="0" algn="ctr">
              <a:buNone/>
            </a:pPr>
            <a:endParaRPr lang="ru-RU" b="1" u="sng" dirty="0">
              <a:solidFill>
                <a:srgbClr val="2225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«Я все это знаю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«Все равно ничего не получится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Смакование своих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ОНИ во всем виноваты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24664"/>
          <a:stretch/>
        </p:blipFill>
        <p:spPr bwMode="auto">
          <a:xfrm>
            <a:off x="7092280" y="4149080"/>
            <a:ext cx="1630566" cy="22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93" y="1484784"/>
            <a:ext cx="8229600" cy="46482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успеха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 за самооценкой, не позволяй ей быть низкой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Научись организовывать себя и своё время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жизнестойким,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стрессоустойчивый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7721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6632"/>
            <a:ext cx="4104456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творец своего благополучия</a:t>
            </a:r>
          </a:p>
          <a:p>
            <a:pPr algn="r"/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Р.Стил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Вывод 1.</a:t>
            </a: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удача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стечение обстоятельств, а к успеху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ведет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долгая и упорная работа. </a:t>
            </a:r>
            <a:endParaRPr lang="ru-RU" b="1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случайность. Успех – это определенный результат непрерывной и упорной деятельности, направленной на достижение поставленных целей и согласующейся с универсальными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</a:t>
            </a:r>
          </a:p>
          <a:p>
            <a:pPr marL="0" indent="0" algn="ctr">
              <a:buNone/>
            </a:pPr>
            <a:endParaRPr lang="ru-RU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Удачливым быть приятно, успешным престижно и надежно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0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Самомотивированность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кратчайший путь к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понимаю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это делаю, то и результативность низкая, а сил и желания на собственный рост недостаточно. Удовольствия это тоже не добавляет.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мотивация даёт ощущение, что всё идёт как надо(я понимаю что мной движет)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088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370513"/>
            <a:ext cx="198596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5" y="476672"/>
            <a:ext cx="3914775" cy="45243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905" y="5313511"/>
            <a:ext cx="8900095" cy="1358577"/>
          </a:xfrm>
          <a:prstGeom prst="rect">
            <a:avLst/>
          </a:prstGeom>
          <a:solidFill>
            <a:srgbClr val="92D0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Говори: «Спасибо за то, что…» Концентрируйся на удачах и новых возможностях. Неудача – ступенька к успеху.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995936" y="165448"/>
            <a:ext cx="4104456" cy="1388864"/>
          </a:xfrm>
          <a:prstGeom prst="wedgeEllipseCallou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Тактика- ботва.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Главное- настрой.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7"/>
            <a:ext cx="8229600" cy="540134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u="sng" dirty="0" smtClean="0"/>
              <a:t>   </a:t>
            </a:r>
            <a:r>
              <a:rPr lang="ru-RU" altLang="ru-R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Психологи установили, что успех в решении любой задачи зависит не только от знаний, но и от того, уверен ли человек, что он может пройти это испытание</a:t>
            </a:r>
            <a:endParaRPr lang="ru-RU" altLang="ru-RU" b="1" u="sng" dirty="0" smtClean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b="1" u="sng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dirty="0" smtClean="0">
                <a:solidFill>
                  <a:srgbClr val="FF00FF"/>
                </a:solidFill>
                <a:latin typeface="Monotype Corsiva" pitchFamily="66" charset="0"/>
              </a:rPr>
              <a:t> </a:t>
            </a:r>
            <a:endParaRPr lang="ru-RU" altLang="ru-RU" sz="4000" b="1" u="sng" dirty="0" smtClean="0">
              <a:solidFill>
                <a:srgbClr val="FF00FF"/>
              </a:solidFill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u="sng" dirty="0" smtClean="0">
                <a:solidFill>
                  <a:srgbClr val="FF00FF"/>
                </a:solidFill>
                <a:latin typeface="Monotype Corsiva" pitchFamily="66" charset="0"/>
              </a:rPr>
              <a:t> </a:t>
            </a:r>
            <a:r>
              <a:rPr lang="ru-RU" altLang="ru-RU" sz="2400" b="1" u="sng" dirty="0" smtClean="0"/>
              <a:t/>
            </a:r>
            <a:br>
              <a:rPr lang="ru-RU" altLang="ru-RU" sz="2400" b="1" u="sng" dirty="0" smtClean="0"/>
            </a:br>
            <a:endParaRPr lang="ru-RU" altLang="ru-RU" sz="2400" b="1" u="sng" dirty="0" smtClean="0"/>
          </a:p>
        </p:txBody>
      </p:sp>
      <p:pic>
        <p:nvPicPr>
          <p:cNvPr id="2" name="Picture 4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82937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81300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725144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09282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33" y="911524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37288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5" descr="0_4fa2_df64f6ae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2.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Делай, что должно. И будь, что будет.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 algn="ctr">
              <a:buNone/>
            </a:pP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</a:t>
            </a:r>
            <a:r>
              <a:rPr lang="ru-RU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и свершится, чему суждено</a:t>
            </a:r>
            <a:r>
              <a:rPr lang="ru-RU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04599"/>
              </p:ext>
            </p:extLst>
          </p:nvPr>
        </p:nvGraphicFramePr>
        <p:xfrm>
          <a:off x="467544" y="620690"/>
          <a:ext cx="3816424" cy="60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12097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Негативные установки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меня ничего не получится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бездарь и неудачник!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не умею права на ошибку!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могу, у меня больше нет сил!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43169"/>
              </p:ext>
            </p:extLst>
          </p:nvPr>
        </p:nvGraphicFramePr>
        <p:xfrm>
          <a:off x="4427984" y="620688"/>
          <a:ext cx="4716016" cy="61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/>
              </a:tblGrid>
              <a:tr h="11798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Позитивные установки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98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верю, надеюсь, что у меня всё получится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98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уважаю и люблю себя!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46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имею права иногда быть  неуспешным! Неудача-возможность для развития!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98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полон сил, я преодолеваю трудности!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самоподдержки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самоподдерж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8599" cy="49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1282</Words>
  <Application>Microsoft Office PowerPoint</Application>
  <PresentationFormat>Экран (4:3)</PresentationFormat>
  <Paragraphs>236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 Office</vt:lpstr>
      <vt:lpstr>Оформление по умолчанию</vt:lpstr>
      <vt:lpstr>1_Тема Office</vt:lpstr>
      <vt:lpstr>2_Тема Office</vt:lpstr>
      <vt:lpstr>3_Тема Office</vt:lpstr>
      <vt:lpstr>УРОК 1 Психология успеха</vt:lpstr>
      <vt:lpstr>УСПЕХ= УДАЧА? </vt:lpstr>
      <vt:lpstr>Презентация PowerPoint</vt:lpstr>
      <vt:lpstr>Самомотивированность-  кратчайший путь к эффективности</vt:lpstr>
      <vt:lpstr>Презентация PowerPoint</vt:lpstr>
      <vt:lpstr>Презентация PowerPoint</vt:lpstr>
      <vt:lpstr>Вывод 2.</vt:lpstr>
      <vt:lpstr>Презентация PowerPoint</vt:lpstr>
      <vt:lpstr>Слова самоподдержки</vt:lpstr>
      <vt:lpstr>Позитивные утверждения</vt:lpstr>
      <vt:lpstr>Вывод 3.</vt:lpstr>
      <vt:lpstr>Для корабля, который не знает к какой гавани он направляется, ни один ветер не будет попутным...</vt:lpstr>
      <vt:lpstr>Постановка цели по принципу ВОДКИ</vt:lpstr>
      <vt:lpstr>Это цели?</vt:lpstr>
      <vt:lpstr>Презентация PowerPoint</vt:lpstr>
      <vt:lpstr>НЛП: 6 шагов к неизбежному успеху </vt:lpstr>
      <vt:lpstr>Упражнение</vt:lpstr>
      <vt:lpstr>Вывод 4.</vt:lpstr>
      <vt:lpstr>Презентация PowerPoint</vt:lpstr>
      <vt:lpstr>Презентация PowerPoint</vt:lpstr>
      <vt:lpstr>Презентация PowerPoint</vt:lpstr>
      <vt:lpstr>Вывод 5.</vt:lpstr>
      <vt:lpstr>Презентация PowerPoint</vt:lpstr>
      <vt:lpstr>Рефлексия упражнения</vt:lpstr>
      <vt:lpstr>«Башня»  позволяет сделать выводы</vt:lpstr>
      <vt:lpstr>Вывод 6.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Евгеньевна Конопелько</dc:creator>
  <cp:lastModifiedBy>Школа</cp:lastModifiedBy>
  <cp:revision>28</cp:revision>
  <dcterms:created xsi:type="dcterms:W3CDTF">2017-10-30T03:21:59Z</dcterms:created>
  <dcterms:modified xsi:type="dcterms:W3CDTF">2023-02-21T03:45:59Z</dcterms:modified>
</cp:coreProperties>
</file>