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9"/>
  </p:notesMasterIdLst>
  <p:sldIdLst>
    <p:sldId id="347" r:id="rId4"/>
    <p:sldId id="369" r:id="rId5"/>
    <p:sldId id="348" r:id="rId6"/>
    <p:sldId id="367" r:id="rId7"/>
    <p:sldId id="3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4" d="100"/>
          <a:sy n="64" d="100"/>
        </p:scale>
        <p:origin x="-3114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592580" y="914400"/>
            <a:ext cx="617982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dirty="0" smtClean="0">
                <a:solidFill>
                  <a:schemeClr val="bg1"/>
                </a:solidFill>
              </a:rPr>
              <a:t>Подросток и деньги</a:t>
            </a:r>
            <a:endParaRPr lang="ru-RU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420938"/>
            <a:ext cx="8066088" cy="1433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66"/>
                </a:solidFill>
              </a:rPr>
              <a:t>Урок </a:t>
            </a:r>
            <a:r>
              <a:rPr lang="ru-RU" b="1" dirty="0" smtClean="0">
                <a:solidFill>
                  <a:srgbClr val="FF0066"/>
                </a:solidFill>
              </a:rPr>
              <a:t>13</a:t>
            </a: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endParaRPr lang="ru-RU" b="1" dirty="0" smtClean="0">
              <a:solidFill>
                <a:srgbClr val="FF0066"/>
              </a:solidFill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468313" y="115888"/>
            <a:ext cx="82073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100"/>
              <a:t>муниципальное автономное образовательное учреждение</a:t>
            </a:r>
          </a:p>
          <a:p>
            <a:pPr algn="ctr"/>
            <a:r>
              <a:rPr lang="ru-RU" sz="1100"/>
              <a:t>Средняя общеобразовательная школа №218 </a:t>
            </a:r>
          </a:p>
          <a:p>
            <a:pPr algn="ctr"/>
            <a:r>
              <a:rPr lang="ru-RU" sz="1100"/>
              <a:t>города Новосибирска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6350"/>
            <a:ext cx="103663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388" y="5589588"/>
            <a:ext cx="5976937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ПЕДАГОГ-ПСИХОЛОГ      ГЕТМАН Н.В.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3" y="3573463"/>
            <a:ext cx="8358187" cy="1877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Деньги: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причины возникновения, формы 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функции.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денежного поведения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2022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Актуальность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flipH="1">
            <a:off x="357158" y="1214422"/>
            <a:ext cx="3714776" cy="3429024"/>
          </a:xfrm>
          <a:prstGeom prst="wedgeRoundRectCallout">
            <a:avLst>
              <a:gd name="adj1" fmla="val -69528"/>
              <a:gd name="adj2" fmla="val 2970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«Нажить много денег – храбрость, сохранить их - мудрость, а умело расходовать – искусство».</a:t>
            </a:r>
          </a:p>
          <a:p>
            <a:pPr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Бертольд Авербах. 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Авербах Бертольд - его би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85860"/>
            <a:ext cx="3268289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1037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РЕКОМЕНДАЦИИ ПСИХОЛОГОВ ПОДРОСТКАМ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r>
              <a:rPr lang="ru-RU" sz="3200" dirty="0" smtClean="0">
                <a:solidFill>
                  <a:schemeClr val="bg2"/>
                </a:solidFill>
              </a:rPr>
              <a:t>Как обращаться с деньгами?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bg2"/>
                </a:solidFill>
              </a:rPr>
              <a:t>Нужно учиться ценить деньги;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bg2"/>
                </a:solidFill>
              </a:rPr>
              <a:t>Быть ответственным за свои траты;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bg2"/>
                </a:solidFill>
              </a:rPr>
              <a:t>Тратить деньги нужно рационально;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bg2"/>
                </a:solidFill>
              </a:rPr>
              <a:t>Договариваться с родителями о сумме карманных денег нужно заранее;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bg2"/>
                </a:solidFill>
              </a:rPr>
              <a:t>Помни о том, что деньги можно не только попросить, но и заработать.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16353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Источники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buFont typeface="+mj-lt"/>
              <a:buAutoNum type="arabicPeriod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https://infourok.ru/proekt-karmannie-dengi-i-podrostki-1054607.html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5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608C12"/>
      </a:accent1>
      <a:accent2>
        <a:srgbClr val="72B02E"/>
      </a:accent2>
      <a:accent3>
        <a:srgbClr val="83C937"/>
      </a:accent3>
      <a:accent4>
        <a:srgbClr val="ADE646"/>
      </a:accent4>
      <a:accent5>
        <a:srgbClr val="C5C5C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35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608C12"/>
      </a:accent1>
      <a:accent2>
        <a:srgbClr val="72B02E"/>
      </a:accent2>
      <a:accent3>
        <a:srgbClr val="83C937"/>
      </a:accent3>
      <a:accent4>
        <a:srgbClr val="ADE646"/>
      </a:accent4>
      <a:accent5>
        <a:srgbClr val="C5C5C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35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608C12"/>
      </a:accent1>
      <a:accent2>
        <a:srgbClr val="72B02E"/>
      </a:accent2>
      <a:accent3>
        <a:srgbClr val="83C937"/>
      </a:accent3>
      <a:accent4>
        <a:srgbClr val="ADE646"/>
      </a:accent4>
      <a:accent5>
        <a:srgbClr val="C5C5C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61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Office Theme</vt:lpstr>
      <vt:lpstr>1_Office Theme</vt:lpstr>
      <vt:lpstr>15_Office Theme</vt:lpstr>
      <vt:lpstr>Презентация PowerPoint</vt:lpstr>
      <vt:lpstr>Урок 13  </vt:lpstr>
      <vt:lpstr>Актуальность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Школа</cp:lastModifiedBy>
  <cp:revision>279</cp:revision>
  <dcterms:created xsi:type="dcterms:W3CDTF">2012-04-26T17:06:14Z</dcterms:created>
  <dcterms:modified xsi:type="dcterms:W3CDTF">2023-02-21T05:49:13Z</dcterms:modified>
</cp:coreProperties>
</file>