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62" d="100"/>
          <a:sy n="62" d="100"/>
        </p:scale>
        <p:origin x="-96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opoisk.ru/film/78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al-life.com/page/kniga/knigi-dlya-samorazvitiy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Eh2pWucHSEtgn1WBTJz46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al-life.com/ru/self-manageme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oal-life.com/page/advice/nachat-samorazviti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al-life.com/ru/change-life-for-bett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al-life.com/page/goals/kak-sostavit-plan-zhizni-na-go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al-life.com/page/method/matrix-eisenhowe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420938"/>
            <a:ext cx="8066088" cy="1433512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66"/>
                </a:solidFill>
              </a:rPr>
              <a:t>Урок </a:t>
            </a:r>
            <a:r>
              <a:rPr lang="ru-RU" dirty="0" smtClean="0">
                <a:solidFill>
                  <a:srgbClr val="FF0066"/>
                </a:solidFill>
              </a:rPr>
              <a:t>17</a:t>
            </a: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endParaRPr lang="ru-RU" dirty="0" smtClean="0">
              <a:solidFill>
                <a:srgbClr val="FF0066"/>
              </a:solidFill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650875" y="747713"/>
            <a:ext cx="8207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100"/>
              <a:t>муниципальное автономное образовательное учреждение</a:t>
            </a:r>
          </a:p>
          <a:p>
            <a:pPr algn="ctr"/>
            <a:r>
              <a:rPr lang="ru-RU" sz="1100"/>
              <a:t>Средняя общеобразовательная школа №218 </a:t>
            </a:r>
          </a:p>
          <a:p>
            <a:pPr algn="ctr"/>
            <a:r>
              <a:rPr lang="ru-RU" sz="1100"/>
              <a:t>города Новосибирска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04813"/>
            <a:ext cx="10366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388" y="5589588"/>
            <a:ext cx="5976937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ПЕДАГОГ-ПСИХОЛОГ      ГЕТМАН Н.В. </a:t>
            </a:r>
          </a:p>
        </p:txBody>
      </p:sp>
      <p:pic>
        <p:nvPicPr>
          <p:cNvPr id="9" name="Рисунок 8" descr="business_man_pack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2857520" cy="428628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Психологическая способность быть успешным</a:t>
            </a:r>
            <a:endParaRPr lang="ru-RU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9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4564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Регулярно пересматривайте список целей</a:t>
            </a:r>
          </a:p>
        </p:txBody>
      </p:sp>
      <p:sp>
        <p:nvSpPr>
          <p:cNvPr id="5" name="AutoShape 2" descr="Храните список на видном мес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06" y="386546"/>
            <a:ext cx="4789562" cy="338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7975" y="1124744"/>
            <a:ext cx="479564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Когда список целей на ближайший год составлен. Теперь необходимо сформировать ритуал, по которому вы будете </a:t>
            </a:r>
            <a:r>
              <a:rPr lang="ru-RU" sz="1400" b="1" dirty="0"/>
              <a:t>регулярно пересматривать свои цели</a:t>
            </a:r>
            <a:r>
              <a:rPr lang="ru-RU" sz="1400" dirty="0"/>
              <a:t>. Или поместить его туда, где вы не сможете его игнорировать и забывать о нём.</a:t>
            </a:r>
          </a:p>
          <a:p>
            <a:r>
              <a:rPr lang="ru-RU" sz="1400" dirty="0"/>
              <a:t>Бесполезно писать список и вспоминать о нём раз в полгода. Рекомендуем записать цели в блокнот и в начале каждой недели перечитывать его и отмечать свой прогресс.</a:t>
            </a:r>
          </a:p>
          <a:p>
            <a:r>
              <a:rPr lang="ru-RU" sz="1400" b="1" dirty="0"/>
              <a:t>Метод для начинающих</a:t>
            </a:r>
            <a:r>
              <a:rPr lang="ru-RU" sz="1400" dirty="0"/>
              <a:t>. Распечатайте список на листе бумаге и поместите его на стену, холодильник, или место, которое часто используете. Почти как доска желаний, только это список целей.</a:t>
            </a:r>
          </a:p>
          <a:p>
            <a:r>
              <a:rPr lang="ru-RU" sz="1400" dirty="0"/>
              <a:t>Можно распечатанный список прикрепить на своём столике в спальне. Либо в другое место, где он часто будет находиться перед глазами.</a:t>
            </a:r>
          </a:p>
          <a:p>
            <a:r>
              <a:rPr lang="ru-RU" sz="1400" dirty="0"/>
              <a:t>Это </a:t>
            </a:r>
            <a:r>
              <a:rPr lang="ru-RU" sz="1400" b="1" dirty="0"/>
              <a:t>поможет не забывать, что важно</a:t>
            </a:r>
            <a:r>
              <a:rPr lang="ru-RU" sz="1400" dirty="0"/>
              <a:t> и почему вам необходимо игнорировать отвлекающие факторы, не имеющие отношения к этим целям. Останется правильно сформулировать жизненные цели и идти к ним.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085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3799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Используйте правильный настрой</a:t>
            </a:r>
          </a:p>
        </p:txBody>
      </p:sp>
      <p:sp>
        <p:nvSpPr>
          <p:cNvPr id="5" name="AutoShape 2" descr="Используйте для составления списка целей правильный настр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318"/>
            <a:ext cx="4269437" cy="302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4056" y="1340768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Не стоит составлять список задач, находясь в состоянии гнева</a:t>
            </a:r>
            <a:r>
              <a:rPr lang="ru-RU" sz="1400" dirty="0"/>
              <a:t>, раздражительности или печали. Такое состояние повлияет на адекватность при постановке задач. Перенесите написание на время, когда ваше состояние придёт в норму.</a:t>
            </a:r>
          </a:p>
          <a:p>
            <a:r>
              <a:rPr lang="ru-RU" sz="1400" dirty="0"/>
              <a:t>Посмотрите мотивирующий фильм </a:t>
            </a:r>
            <a:r>
              <a:rPr lang="ru-RU" sz="1400" dirty="0">
                <a:hlinkClick r:id="rId3"/>
              </a:rPr>
              <a:t>«Заплати другому»</a:t>
            </a:r>
            <a:r>
              <a:rPr lang="ru-RU" sz="1400" dirty="0"/>
              <a:t>, прочтите несколько глав </a:t>
            </a:r>
            <a:r>
              <a:rPr lang="ru-RU" sz="1400" dirty="0">
                <a:hlinkClick r:id="rId4"/>
              </a:rPr>
              <a:t>книги по саморазвитию</a:t>
            </a:r>
            <a:r>
              <a:rPr lang="ru-RU" sz="1400" dirty="0"/>
              <a:t>. Сходите в зал или пробежите кросс, чтобы обнулить настроение.</a:t>
            </a:r>
          </a:p>
          <a:p>
            <a:r>
              <a:rPr lang="ru-RU" sz="1400" dirty="0"/>
              <a:t>Приступайте к написанию целей, когда наполнитесь вдохновением. Так вы получите максимальную отдачу от процесса написания, тогда ничто не отвлечёт вас от этого процесса.</a:t>
            </a:r>
          </a:p>
          <a:p>
            <a:r>
              <a:rPr lang="ru-RU" sz="1400" dirty="0"/>
              <a:t>Мы не чувствуем себя вдохновленными всё время. Но мы можем создать это чувство, когда захотим. </a:t>
            </a:r>
            <a:r>
              <a:rPr lang="ru-RU" sz="1400" b="1" dirty="0"/>
              <a:t>Учитесь вдохновляться</a:t>
            </a:r>
            <a:r>
              <a:rPr lang="ru-RU" sz="1400" dirty="0"/>
              <a:t> и посмотрите, как это повлияет на формулировку ваших целей.</a:t>
            </a:r>
          </a:p>
        </p:txBody>
      </p:sp>
    </p:spTree>
    <p:extLst>
      <p:ext uri="{BB962C8B-B14F-4D97-AF65-F5344CB8AC3E}">
        <p14:creationId xmlns:p14="http://schemas.microsoft.com/office/powerpoint/2010/main" val="36029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3616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Используйте помощь окружения</a:t>
            </a:r>
          </a:p>
        </p:txBody>
      </p:sp>
      <p:sp>
        <p:nvSpPr>
          <p:cNvPr id="5" name="AutoShape 2" descr="Используйте подотчетность с ключевыми людь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937"/>
            <a:ext cx="4935936" cy="348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394" y="846004"/>
            <a:ext cx="42736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Написав цели, можно </a:t>
            </a:r>
            <a:r>
              <a:rPr lang="ru-RU" sz="1200" b="1" dirty="0"/>
              <a:t>опубликовать список в социальной сети</a:t>
            </a:r>
            <a:r>
              <a:rPr lang="ru-RU" sz="1200" dirty="0"/>
              <a:t> открыв доступ тем людям, мнение и компетенция которых для вас имеет значение. Либо отправить фото друзьям, мнением которых вы дорожите.</a:t>
            </a:r>
          </a:p>
          <a:p>
            <a:r>
              <a:rPr lang="ru-RU" sz="1200" dirty="0"/>
              <a:t>Зачем это? Чтобы создать рычаг воздействия и </a:t>
            </a:r>
            <a:r>
              <a:rPr lang="ru-RU" sz="1200" b="1" dirty="0"/>
              <a:t>помощь от тех людей</a:t>
            </a:r>
            <a:r>
              <a:rPr lang="ru-RU" sz="1200" dirty="0"/>
              <a:t>, которые будут в курсе ваших планов и намерений.</a:t>
            </a:r>
          </a:p>
          <a:p>
            <a:r>
              <a:rPr lang="ru-RU" sz="1200" dirty="0"/>
              <a:t>Существует и ещё одно преимущество открытия ключевым людям ваших задач. Вы написали цель познакомиться в этом году со знаменитым человеком. Например, с </a:t>
            </a:r>
            <a:r>
              <a:rPr lang="ru-RU" sz="1200" dirty="0" err="1"/>
              <a:t>гипнотерапевтом</a:t>
            </a:r>
            <a:r>
              <a:rPr lang="ru-RU" sz="1200" dirty="0"/>
              <a:t> </a:t>
            </a:r>
            <a:r>
              <a:rPr lang="ru-RU" sz="1200" dirty="0">
                <a:hlinkClick r:id="rId3"/>
              </a:rPr>
              <a:t>Дмитрием Домбровским</a:t>
            </a:r>
            <a:r>
              <a:rPr lang="ru-RU" sz="1200" dirty="0"/>
              <a:t>. Вы включили цель в свой список, чтобы друзья, которые прочтут его, поняли важность для вас этого знакомства.</a:t>
            </a:r>
          </a:p>
          <a:p>
            <a:r>
              <a:rPr lang="ru-RU" sz="1200" dirty="0"/>
              <a:t>И если важно познакомиться, встретиться, либо поговорить с важным для вас человеком, то пока об этой цели вы говорите, её выполнение вполне реально.</a:t>
            </a:r>
          </a:p>
          <a:p>
            <a:r>
              <a:rPr lang="ru-RU" sz="1200" dirty="0"/>
              <a:t>Всегда существует шанс, что Дмитрий окажется в кругу ваших друзей или проводит какой-то мастер-класс на Бали, об объявлении которого вы не слышали. Друзья вас пригласят на эту встречу, зная, что в этом время вы тоже зимуете на Бали.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Правильно сформулированные цели которые изменят жизнь – создают фокус, помогают не отвлекаться на мелочи при выполнении более глобальных задач. Установленные цели с ясной формулировкой помогают воплощать </a:t>
            </a:r>
            <a:r>
              <a:rPr lang="ru-RU" sz="1200" dirty="0" err="1">
                <a:hlinkClick r:id="rId4"/>
              </a:rPr>
              <a:t>самоменеджмент</a:t>
            </a:r>
            <a:r>
              <a:rPr lang="ru-RU" sz="1200" dirty="0"/>
              <a:t> в жизни.</a:t>
            </a:r>
          </a:p>
        </p:txBody>
      </p:sp>
    </p:spTree>
    <p:extLst>
      <p:ext uri="{BB962C8B-B14F-4D97-AF65-F5344CB8AC3E}">
        <p14:creationId xmlns:p14="http://schemas.microsoft.com/office/powerpoint/2010/main" val="3922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8064896" cy="12241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Психологическая способность быть успешным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33843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Темперамент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1887" y="2974659"/>
            <a:ext cx="56166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людей (почерк, мимика, жесты)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4397842"/>
            <a:ext cx="48245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Характер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 rot="19769302">
            <a:off x="1187068" y="4522222"/>
            <a:ext cx="1224136" cy="6153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517232"/>
            <a:ext cx="288032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Умение ставить 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3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81" y="116632"/>
            <a:ext cx="3374646" cy="268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80928"/>
            <a:ext cx="7869560" cy="3949899"/>
          </a:xfrm>
        </p:spPr>
        <p:txBody>
          <a:bodyPr>
            <a:normAutofit fontScale="92500"/>
          </a:bodyPr>
          <a:lstStyle/>
          <a:p>
            <a:r>
              <a:rPr lang="ru-RU" dirty="0"/>
              <a:t>Как формулировать цели, которые изменят жизнь</a:t>
            </a:r>
            <a:r>
              <a:rPr lang="ru-RU" dirty="0" smtClean="0"/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Практически в каждую книгу о самопомощи гарантировано, включен раздел, как правильно сформулировать свои цели. Много людей неверно понимают этот простой метод – </a:t>
            </a:r>
            <a:r>
              <a:rPr lang="ru-RU" b="1" dirty="0"/>
              <a:t>вместо целей, пишут свои желания</a:t>
            </a:r>
            <a:r>
              <a:rPr lang="ru-RU" dirty="0"/>
              <a:t>.</a:t>
            </a:r>
          </a:p>
          <a:p>
            <a:r>
              <a:rPr lang="ru-RU" dirty="0"/>
              <a:t>В чём заключается главная ошибка при формулировании целей, на что обращать внимание в первую очередь – сейчас рассмотрим.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84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94340"/>
            <a:ext cx="5472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последние 30 лет </a:t>
            </a:r>
            <a:r>
              <a:rPr lang="ru-RU" dirty="0" smtClean="0"/>
              <a:t>люди </a:t>
            </a:r>
            <a:r>
              <a:rPr lang="ru-RU" dirty="0"/>
              <a:t>стали уделять внимание вопросам формулирования задач на жизнь. Об этих методах говорят, им учат, пишут посты с отзывами и годовыми отчётами.</a:t>
            </a:r>
          </a:p>
          <a:p>
            <a:r>
              <a:rPr lang="ru-RU" dirty="0"/>
              <a:t>Но поставив цели, человек не следует им. Так как они ему кажутся </a:t>
            </a:r>
            <a:r>
              <a:rPr lang="ru-RU" b="1" dirty="0"/>
              <a:t>сложными и невыполнимыми</a:t>
            </a:r>
            <a:r>
              <a:rPr lang="ru-RU" dirty="0"/>
              <a:t>, не ясно </a:t>
            </a:r>
            <a:r>
              <a:rPr lang="ru-RU" dirty="0">
                <a:hlinkClick r:id="rId2"/>
              </a:rPr>
              <a:t>с чего начинать</a:t>
            </a:r>
            <a:r>
              <a:rPr lang="ru-RU" dirty="0"/>
              <a:t>. Человек просто игнорирует свои планы. Поэтому важен способ, по которому формулируются и ставятся цели.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87966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Цель должна быть конкретна и записана на бумаге</a:t>
            </a:r>
          </a:p>
          <a:p>
            <a:r>
              <a:rPr lang="ru-RU" dirty="0"/>
              <a:t>Когда цели звенят в голове, это хорошо. Но ещё лучше они оттуда вылетают и забываются. </a:t>
            </a:r>
            <a:r>
              <a:rPr lang="ru-RU" b="1" dirty="0"/>
              <a:t>Цели нужно сформулировать и записать письменно на бумаге</a:t>
            </a:r>
            <a:r>
              <a:rPr lang="ru-RU" dirty="0"/>
              <a:t> или в электронном виде.</a:t>
            </a:r>
          </a:p>
          <a:p>
            <a:r>
              <a:rPr lang="ru-RU" dirty="0"/>
              <a:t>Только прописанные на бумаге кажутся более реальными и осязаемыми: их можно прочесть. Список помогает мотивации, помогает не терять концентрацию на прописанных пунктах.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AutoShape 2" descr="Поэтому важен способ, по которому ставятся ц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2" y="2996952"/>
            <a:ext cx="4585871" cy="324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66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196752"/>
            <a:ext cx="6246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нужно формулировать цели абстрактно или из потолка, бел личного опыта. Это не имеет реального смысла для вас.</a:t>
            </a:r>
          </a:p>
          <a:p>
            <a:r>
              <a:rPr lang="ru-RU" b="1" dirty="0"/>
              <a:t>Цель нужно разбивать на пошаговый список</a:t>
            </a:r>
            <a:r>
              <a:rPr lang="ru-RU" dirty="0"/>
              <a:t>, каждый шаг из которых вам по силам. И главное, вам сразу ясно каким будет ваш первый шаг.</a:t>
            </a:r>
          </a:p>
          <a:p>
            <a:r>
              <a:rPr lang="ru-RU" dirty="0"/>
              <a:t>Пример, популярное желание </a:t>
            </a:r>
            <a:r>
              <a:rPr lang="ru-RU" i="1" dirty="0"/>
              <a:t>«Быть здоровым»</a:t>
            </a:r>
            <a:r>
              <a:rPr lang="ru-RU" dirty="0"/>
              <a:t>. Не пишите: </a:t>
            </a:r>
            <a:r>
              <a:rPr lang="ru-RU" i="1" dirty="0"/>
              <a:t>«Бегать утром каждый день»</a:t>
            </a:r>
            <a:r>
              <a:rPr lang="ru-RU" dirty="0"/>
              <a:t>. Если вы никогда не бегали даже раз в неделю – это почти не достижимая цель. Звучит конкретно и понятно, но не реально.</a:t>
            </a:r>
          </a:p>
          <a:p>
            <a:r>
              <a:rPr lang="ru-RU" dirty="0"/>
              <a:t>Изложите детали: </a:t>
            </a:r>
            <a:r>
              <a:rPr lang="ru-RU" b="1" dirty="0"/>
              <a:t>как конкретно собираетесь это сделать</a:t>
            </a:r>
            <a:r>
              <a:rPr lang="ru-RU" dirty="0"/>
              <a:t>. Решите пробежать свою рекордную дистанцию. Запишитесь на забег в 10 км через 2–3 месяца. Уже появился явный критерий выполнения и срок.</a:t>
            </a:r>
          </a:p>
        </p:txBody>
      </p:sp>
    </p:spTree>
    <p:extLst>
      <p:ext uri="{BB962C8B-B14F-4D97-AF65-F5344CB8AC3E}">
        <p14:creationId xmlns:p14="http://schemas.microsoft.com/office/powerpoint/2010/main" val="113990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2142" y="1556792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Что нужно дополнительно?</a:t>
            </a:r>
            <a:r>
              <a:rPr lang="ru-RU" dirty="0"/>
              <a:t> Нужно выделить время на 3-4 кросса по 5 км в неделю – около 1 часа. Утром, вечером в обед? Бегать нужно за 2.5–3 часа после приёма пищи – это накладывает ограничение на выбор времени. Всё это нужно продумать в уме, до того как записать цель на бумагу.</a:t>
            </a:r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не получится выполнить эту цель самостоятельно, </a:t>
            </a:r>
            <a:r>
              <a:rPr lang="ru-RU" b="1" dirty="0"/>
              <a:t>пропишите вариант помощи</a:t>
            </a:r>
            <a:r>
              <a:rPr lang="ru-RU" dirty="0"/>
              <a:t> или альтернативную цель. Запишитесь в беговой клуб, найдите друга желающего разделить с вами пробежки. Самое эффективное – нанять персонального тренера под эту цель.</a:t>
            </a:r>
          </a:p>
          <a:p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откладывайте поиск помощи в забеге. Не обязательно, что вы воспользуетесь членством в клубе или тренером.</a:t>
            </a:r>
          </a:p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создании пошагового списка открывается полная картина видения того, с чем придётся работать. Если мало опыта в уме строить траекторию к цели, пошаговый список значительно облегчает достижение цели.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9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25093" y="404664"/>
            <a:ext cx="4093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Зачем писать, если можно запомнить</a:t>
            </a:r>
          </a:p>
        </p:txBody>
      </p:sp>
      <p:sp>
        <p:nvSpPr>
          <p:cNvPr id="7" name="AutoShape 4" descr="Зачем писать, если можно запомн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60" y="260648"/>
            <a:ext cx="3771111" cy="266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3" y="314096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Осознание пользы записывания приходит не ко всем сразу. Причина, по которой требуется писать список, заключается в том, что цели помогут улучшить реальность настоящего момента.</a:t>
            </a:r>
          </a:p>
          <a:p>
            <a:r>
              <a:rPr lang="ru-RU" sz="1200" dirty="0"/>
              <a:t>Когда у вас будет опыт постановки и достижения цели, которая </a:t>
            </a:r>
            <a:r>
              <a:rPr lang="ru-RU" sz="1200" dirty="0">
                <a:hlinkClick r:id="rId3"/>
              </a:rPr>
              <a:t>радикально улучшит качество</a:t>
            </a:r>
            <a:r>
              <a:rPr lang="ru-RU" sz="1200" dirty="0"/>
              <a:t> вашей жизни. Назад пути нет. Вы больше не будете держать цели в голове, стараться их запомнить. Вам это просто не будет нравится.</a:t>
            </a:r>
          </a:p>
          <a:p>
            <a:r>
              <a:rPr lang="ru-RU" sz="1200" b="1" dirty="0"/>
              <a:t>Когда цели правильно сформулированы, они </a:t>
            </a:r>
            <a:r>
              <a:rPr lang="ru-RU" sz="1200" b="1" dirty="0" err="1"/>
              <a:t>драйвят</a:t>
            </a:r>
            <a:r>
              <a:rPr lang="ru-RU" sz="1200" b="1" dirty="0"/>
              <a:t>, вселяют оптимизм, наполняют нас жаждой их реализовать.</a:t>
            </a:r>
            <a:endParaRPr lang="ru-RU" sz="1200" dirty="0"/>
          </a:p>
          <a:p>
            <a:r>
              <a:rPr lang="ru-RU" sz="1200" dirty="0"/>
              <a:t>Позволяют чувствовать себя шикарно, позволяют переориентироваться в настоящих, сегодняшних обстоятельствах. А это полезно на пути следования к собственным мечтам.</a:t>
            </a:r>
          </a:p>
          <a:p>
            <a:r>
              <a:rPr lang="ru-RU" sz="1200" dirty="0"/>
              <a:t>Каждый раз, прописывая цель, вы вдохновляете себя в настоящий момент. Помогаете самому себе начинать действовать именно сейчас, не переносите выполнение на завтра. Нужно уметь так сформулировать желание, чтобы оно материализовалось не само собой, а от ваших действий.</a:t>
            </a:r>
          </a:p>
          <a:p>
            <a:r>
              <a:rPr lang="ru-RU" sz="1200" dirty="0"/>
              <a:t>Далее перечислены шесть главных и простых шагов для качественного формулирования целей. Используйте некоторые или все шаги для </a:t>
            </a:r>
            <a:r>
              <a:rPr lang="ru-RU" sz="1200" dirty="0">
                <a:hlinkClick r:id="rId4"/>
              </a:rPr>
              <a:t>написания собственного плана целей</a:t>
            </a:r>
            <a:r>
              <a:rPr lang="ru-RU" sz="1200" dirty="0"/>
              <a:t>.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021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269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 пишите много целей</a:t>
            </a:r>
          </a:p>
        </p:txBody>
      </p:sp>
      <p:sp>
        <p:nvSpPr>
          <p:cNvPr id="5" name="AutoShape 2" descr="Не пишите много ц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940932" cy="349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5130" y="3356992"/>
            <a:ext cx="87369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Когда вы прописываете на год больше 60 целей, то выполнение их ставится под угрозу провала. Такой </a:t>
            </a:r>
            <a:r>
              <a:rPr lang="ru-RU" sz="1400" b="1" dirty="0"/>
              <a:t>объём сложно держать во внимании</a:t>
            </a:r>
            <a:r>
              <a:rPr lang="ru-RU" sz="1400" dirty="0"/>
              <a:t>, даже когда они записаны, а не в уме.</a:t>
            </a:r>
          </a:p>
          <a:p>
            <a:r>
              <a:rPr lang="ru-RU" sz="1400" dirty="0"/>
              <a:t>Идея к написанию состоит не в том, чтобы записывать каждую отдельную цель. </a:t>
            </a:r>
            <a:r>
              <a:rPr lang="ru-RU" sz="1400" b="1" dirty="0"/>
              <a:t>Задача правильного формулирования заключена в концентрации усилий на главных целях</a:t>
            </a:r>
            <a:r>
              <a:rPr lang="ru-RU" sz="1400" dirty="0"/>
              <a:t>.</a:t>
            </a:r>
          </a:p>
          <a:p>
            <a:r>
              <a:rPr lang="ru-RU" sz="1400" dirty="0"/>
              <a:t>То же самое с планом на месяц, неделю или день. На день лучше не писать более 2-3 целей. Лучше держать рядом недельный план, и по завершению целей на день, приступать к следующим целям по списку.</a:t>
            </a:r>
          </a:p>
          <a:p>
            <a:r>
              <a:rPr lang="ru-RU" sz="1400" b="1" dirty="0"/>
              <a:t>Не разрешайте маленьким задачкам сбивать вас с толку</a:t>
            </a:r>
            <a:r>
              <a:rPr lang="ru-RU" sz="1400" dirty="0"/>
              <a:t>. Наша частая ошибка в том, что мы делаем кучу мелких дел, которые не являются частью больших целей.</a:t>
            </a:r>
          </a:p>
          <a:p>
            <a:r>
              <a:rPr lang="ru-RU" sz="1400" dirty="0"/>
              <a:t>Важно не только записать ключевые цели года, но и стараться не переключаться на цели, которых в плане нет. Найдите способ отслеживать себя и отбрасывать маленькие задачи вне плана.</a:t>
            </a:r>
          </a:p>
          <a:p>
            <a:r>
              <a:rPr lang="ru-RU" sz="1400" dirty="0"/>
              <a:t>Когда первоначальный список готов, пересмотрите его. Пройдитесь с </a:t>
            </a:r>
            <a:r>
              <a:rPr lang="ru-RU" sz="1400" dirty="0">
                <a:hlinkClick r:id="rId3"/>
              </a:rPr>
              <a:t>матрицей приоритетов Эйзенхауэра</a:t>
            </a:r>
            <a:r>
              <a:rPr lang="ru-RU" sz="1400" dirty="0"/>
              <a:t>, определите что не приоритетно сейчас или может подождать с выполнением.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016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Установите крайний срок выполнения цели</a:t>
            </a:r>
          </a:p>
        </p:txBody>
      </p:sp>
      <p:sp>
        <p:nvSpPr>
          <p:cNvPr id="5" name="AutoShape 2" descr="Установите крайний срок выполнения ц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924944"/>
            <a:ext cx="5872040" cy="415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3969" y="1050995"/>
            <a:ext cx="8316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Посмотрите на формулировку этого шага: </a:t>
            </a:r>
            <a:r>
              <a:rPr lang="ru-RU" sz="1400" b="1" dirty="0"/>
              <a:t>«Крайний срок»</a:t>
            </a:r>
            <a:r>
              <a:rPr lang="ru-RU" sz="1400" dirty="0"/>
              <a:t>, не сроки. Потому что крайний срок должен соблюдаться. А сроки всегда можно обсуждать и переносить.</a:t>
            </a:r>
          </a:p>
          <a:p>
            <a:r>
              <a:rPr lang="ru-RU" sz="1400" dirty="0"/>
              <a:t>Прописывая цели списком без привязки к плану, выделите в списке отдельную колонку с названием: </a:t>
            </a:r>
            <a:r>
              <a:rPr lang="ru-RU" sz="1400" i="1" dirty="0"/>
              <a:t>«Крайний срок»</a:t>
            </a:r>
            <a:r>
              <a:rPr lang="ru-RU" sz="1400" dirty="0"/>
              <a:t>. Напротив каждого пункта установите крайнюю дату выполнения задачи. После прописывания всех целей проанализируйте, реально ли реализовать цель к установленной дате. Проверьте ещё раз прописанные даты крайнего срока выполнения.</a:t>
            </a:r>
          </a:p>
          <a:p>
            <a:r>
              <a:rPr lang="ru-RU" sz="1400" b="1" dirty="0"/>
              <a:t>Если вы планируете год, то это облегчает установления срока</a:t>
            </a:r>
            <a:r>
              <a:rPr lang="ru-RU" sz="1400" dirty="0"/>
              <a:t>. В годовом плане крайний срок уже определён и не обсуждается. Остаётся лишь выделить время внутри календарного года, чтобы распределить нагрузку и необходимое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6013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</TotalTime>
  <Words>282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Урок 17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Викторовна</dc:creator>
  <cp:lastModifiedBy>Школа</cp:lastModifiedBy>
  <cp:revision>3</cp:revision>
  <dcterms:created xsi:type="dcterms:W3CDTF">2023-01-10T06:17:37Z</dcterms:created>
  <dcterms:modified xsi:type="dcterms:W3CDTF">2023-02-21T06:04:43Z</dcterms:modified>
</cp:coreProperties>
</file>