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7C05-AEB2-4828-95AE-01CE60BDE2AF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2E3D-52A0-4365-B96D-14E748DC8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066088" cy="1433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>
                <a:solidFill>
                  <a:srgbClr val="FF0066"/>
                </a:solidFill>
              </a:rPr>
              <a:t>Урок </a:t>
            </a:r>
            <a:r>
              <a:rPr lang="ru-RU" b="1" smtClean="0">
                <a:solidFill>
                  <a:srgbClr val="FF0066"/>
                </a:solidFill>
              </a:rPr>
              <a:t>21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468313" y="115888"/>
            <a:ext cx="8207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/>
              <a:t>муниципальное автономное образовательное учреждение</a:t>
            </a:r>
          </a:p>
          <a:p>
            <a:pPr algn="ctr"/>
            <a:r>
              <a:rPr lang="ru-RU" sz="1100"/>
              <a:t>Средняя общеобразовательная школа №218 </a:t>
            </a:r>
          </a:p>
          <a:p>
            <a:pPr algn="ctr"/>
            <a:r>
              <a:rPr lang="ru-RU" sz="1100"/>
              <a:t>города Новосибирска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744"/>
            <a:ext cx="10366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ПЕДАГОГ-ПСИХОЛОГ      ГЕТМАН Н.В.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2241829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Ответственность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55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ашего товарища вызвал учитель к доске решать задачу, но он не может справиться. Как вы поступите: а) подскажу товарищу б) подниму руку в) после уроков объясню товарищу решение задач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ыберите начало одного из предложений и закончите его. На классном часе я понял…… Сегодня я задумался…… Я решил…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a36/000e3b05-d238c8fd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33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ыть человеком – это значит чувствовать свою ответственность перед людь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тветственность   1. Что такое ответственность   2. За что мы несем ответственность  3. Перед кем несем ответствен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bigslide.ru/images/3/2007/96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4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тветственность – это обязанность отвечать за свои поступки, дейст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етя очень торопится в школу. Он встаёт утром, быстро собирает портфель, одевается и бежит в школу. Дома остаётся неубранная постель, вещи разбросаны по комнате, на столе – грязная посуда. Вася складывает учебники с вечера. Утром он тоже торопится в школу, поэтому все вещи, которые нужно надеть утром, аккуратно складывает рядом с постелью. Он не опаздывает в школу и успевает убрать за собой постель и грязную посуд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ченик пришёл в школу и забыл дома учебник. Учитель спросил его, почему он не готов к уроку. Как ответит ответственный, самостоятельный ученик? Выберите ответ из предложенных: А) Я не приготовил его с вечера. Б) Мама не положила его мне в сумк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ы приходите домой и видите, что мама купила очень вкусное пирожное, каждому по одному. Очень хочется немедленно съесть. Как вы поступите: а) Съедите всё б) съедите только свою долю в) дождётесь остальных членов семьи и будете все вместе пить ча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ы взяли в библиотеке книгу, которая имеется там только в единственном экземпляре (больше таких нет). Библиотекарь попросил вернуть её через два дня. Но вы не успели её прочитать. Как вы поступите: а) Просто не принесёте книгу б) Принесёте книгу и попросите дать её ещё раз в) Скажите, что забыли книгу дом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21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«Что такое ответственность»</dc:title>
  <dc:creator>лида</dc:creator>
  <cp:lastModifiedBy>Школа</cp:lastModifiedBy>
  <cp:revision>4</cp:revision>
  <dcterms:created xsi:type="dcterms:W3CDTF">2020-05-13T20:48:57Z</dcterms:created>
  <dcterms:modified xsi:type="dcterms:W3CDTF">2023-02-21T06:56:10Z</dcterms:modified>
</cp:coreProperties>
</file>