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9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82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50A124-0ECE-4301-B305-833C12AF94D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0C7408-A2E0-4226-B99D-1E11FFE33130}">
      <dgm:prSet phldrT="[Текст]"/>
      <dgm:spPr/>
      <dgm:t>
        <a:bodyPr/>
        <a:lstStyle/>
        <a:p>
          <a:r>
            <a:rPr lang="ru-RU" dirty="0" smtClean="0"/>
            <a:t>Доходы от основной деятельности</a:t>
          </a:r>
          <a:endParaRPr lang="ru-RU" dirty="0"/>
        </a:p>
      </dgm:t>
    </dgm:pt>
    <dgm:pt modelId="{33F177D4-C306-42EF-B1BA-466A03C4E144}" type="parTrans" cxnId="{10454C6B-5F04-4D7C-8C00-3D9986418C45}">
      <dgm:prSet/>
      <dgm:spPr/>
      <dgm:t>
        <a:bodyPr/>
        <a:lstStyle/>
        <a:p>
          <a:endParaRPr lang="ru-RU"/>
        </a:p>
      </dgm:t>
    </dgm:pt>
    <dgm:pt modelId="{5F3DC1A3-1BA7-4627-B496-6E6F4B2B1B89}" type="sibTrans" cxnId="{10454C6B-5F04-4D7C-8C00-3D9986418C45}">
      <dgm:prSet/>
      <dgm:spPr/>
      <dgm:t>
        <a:bodyPr/>
        <a:lstStyle/>
        <a:p>
          <a:endParaRPr lang="ru-RU"/>
        </a:p>
      </dgm:t>
    </dgm:pt>
    <dgm:pt modelId="{9F43F918-0C13-4EC7-9F67-940CC9D401E7}">
      <dgm:prSet phldrT="[Текст]"/>
      <dgm:spPr/>
      <dgm:t>
        <a:bodyPr/>
        <a:lstStyle/>
        <a:p>
          <a:r>
            <a:rPr lang="ru-RU" dirty="0" smtClean="0"/>
            <a:t>Связаны с производством товаров и услуг</a:t>
          </a:r>
          <a:endParaRPr lang="ru-RU" dirty="0"/>
        </a:p>
      </dgm:t>
    </dgm:pt>
    <dgm:pt modelId="{2D7C651F-155F-4123-84B3-047BA2D61F72}" type="parTrans" cxnId="{D3510DF7-08EA-480D-84CB-26C992008355}">
      <dgm:prSet/>
      <dgm:spPr/>
      <dgm:t>
        <a:bodyPr/>
        <a:lstStyle/>
        <a:p>
          <a:endParaRPr lang="ru-RU"/>
        </a:p>
      </dgm:t>
    </dgm:pt>
    <dgm:pt modelId="{B48AF2D1-2F71-408B-877D-377FC00BB3EA}" type="sibTrans" cxnId="{D3510DF7-08EA-480D-84CB-26C992008355}">
      <dgm:prSet/>
      <dgm:spPr/>
      <dgm:t>
        <a:bodyPr/>
        <a:lstStyle/>
        <a:p>
          <a:endParaRPr lang="ru-RU"/>
        </a:p>
      </dgm:t>
    </dgm:pt>
    <dgm:pt modelId="{AD92E713-231F-4A50-86F8-75D45AC625D6}">
      <dgm:prSet phldrT="[Текст]"/>
      <dgm:spPr/>
      <dgm:t>
        <a:bodyPr/>
        <a:lstStyle/>
        <a:p>
          <a:r>
            <a:rPr lang="ru-RU" dirty="0" smtClean="0"/>
            <a:t>Прочие доходы</a:t>
          </a:r>
          <a:endParaRPr lang="ru-RU" dirty="0"/>
        </a:p>
      </dgm:t>
    </dgm:pt>
    <dgm:pt modelId="{2D9DB623-EA17-4125-996E-05662EB668BC}" type="parTrans" cxnId="{7D190534-3164-456E-AEA5-06784DF7F453}">
      <dgm:prSet/>
      <dgm:spPr/>
      <dgm:t>
        <a:bodyPr/>
        <a:lstStyle/>
        <a:p>
          <a:endParaRPr lang="ru-RU"/>
        </a:p>
      </dgm:t>
    </dgm:pt>
    <dgm:pt modelId="{CAB55601-E87D-4C97-A63F-918CD02B8836}" type="sibTrans" cxnId="{7D190534-3164-456E-AEA5-06784DF7F453}">
      <dgm:prSet/>
      <dgm:spPr/>
      <dgm:t>
        <a:bodyPr/>
        <a:lstStyle/>
        <a:p>
          <a:endParaRPr lang="ru-RU"/>
        </a:p>
      </dgm:t>
    </dgm:pt>
    <dgm:pt modelId="{FE2DCC4F-DD70-4CE9-AC60-D8C91F64B87D}">
      <dgm:prSet phldrT="[Текст]"/>
      <dgm:spPr/>
      <dgm:t>
        <a:bodyPr/>
        <a:lstStyle/>
        <a:p>
          <a:r>
            <a:rPr lang="ru-RU" dirty="0" smtClean="0"/>
            <a:t>Связаны с непроизводственными источниками доходов</a:t>
          </a:r>
          <a:endParaRPr lang="ru-RU" dirty="0"/>
        </a:p>
      </dgm:t>
    </dgm:pt>
    <dgm:pt modelId="{38D60145-6D19-4E4E-B5EC-37CA37E09BD4}" type="parTrans" cxnId="{2DAF9245-4CB5-4A96-B463-47762002BA20}">
      <dgm:prSet/>
      <dgm:spPr/>
    </dgm:pt>
    <dgm:pt modelId="{008D3E7C-CFE8-4812-8B38-BEA93999E74B}" type="sibTrans" cxnId="{2DAF9245-4CB5-4A96-B463-47762002BA20}">
      <dgm:prSet/>
      <dgm:spPr/>
    </dgm:pt>
    <dgm:pt modelId="{458BFE6E-B6D0-45BC-A302-85C71171781A}" type="pres">
      <dgm:prSet presAssocID="{2350A124-0ECE-4301-B305-833C12AF94D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785E49-1BEF-4CC0-BBA7-84C65FE3E4C5}" type="pres">
      <dgm:prSet presAssocID="{A10C7408-A2E0-4226-B99D-1E11FFE33130}" presName="parentLin" presStyleCnt="0"/>
      <dgm:spPr/>
    </dgm:pt>
    <dgm:pt modelId="{4F80CCAC-EA07-4CFC-96B4-76CAB44E583E}" type="pres">
      <dgm:prSet presAssocID="{A10C7408-A2E0-4226-B99D-1E11FFE33130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330F3AE8-142F-4697-870A-1EF83E6F5CB8}" type="pres">
      <dgm:prSet presAssocID="{A10C7408-A2E0-4226-B99D-1E11FFE3313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81F861-9F40-472A-BC9D-C91CCA3D6129}" type="pres">
      <dgm:prSet presAssocID="{A10C7408-A2E0-4226-B99D-1E11FFE33130}" presName="negativeSpace" presStyleCnt="0"/>
      <dgm:spPr/>
    </dgm:pt>
    <dgm:pt modelId="{323840FC-D78A-4AFD-8FD6-9F3396BBF025}" type="pres">
      <dgm:prSet presAssocID="{A10C7408-A2E0-4226-B99D-1E11FFE33130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512D28-BB84-450F-A8A3-3D0D0041D81B}" type="pres">
      <dgm:prSet presAssocID="{5F3DC1A3-1BA7-4627-B496-6E6F4B2B1B89}" presName="spaceBetweenRectangles" presStyleCnt="0"/>
      <dgm:spPr/>
    </dgm:pt>
    <dgm:pt modelId="{1CA20B4B-62A4-4494-BD11-785993DBD2C5}" type="pres">
      <dgm:prSet presAssocID="{AD92E713-231F-4A50-86F8-75D45AC625D6}" presName="parentLin" presStyleCnt="0"/>
      <dgm:spPr/>
    </dgm:pt>
    <dgm:pt modelId="{18BC26E6-7A38-4649-894D-E4381416C3E1}" type="pres">
      <dgm:prSet presAssocID="{AD92E713-231F-4A50-86F8-75D45AC625D6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C7CC8C78-364B-4A44-AC15-7DC623AF8F4D}" type="pres">
      <dgm:prSet presAssocID="{AD92E713-231F-4A50-86F8-75D45AC625D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FAFFD0-3B42-4954-A9DF-F6FFF219CACE}" type="pres">
      <dgm:prSet presAssocID="{AD92E713-231F-4A50-86F8-75D45AC625D6}" presName="negativeSpace" presStyleCnt="0"/>
      <dgm:spPr/>
    </dgm:pt>
    <dgm:pt modelId="{80579D60-1686-42A0-B08D-5D9C562E9BA8}" type="pres">
      <dgm:prSet presAssocID="{AD92E713-231F-4A50-86F8-75D45AC625D6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190534-3164-456E-AEA5-06784DF7F453}" srcId="{2350A124-0ECE-4301-B305-833C12AF94D2}" destId="{AD92E713-231F-4A50-86F8-75D45AC625D6}" srcOrd="1" destOrd="0" parTransId="{2D9DB623-EA17-4125-996E-05662EB668BC}" sibTransId="{CAB55601-E87D-4C97-A63F-918CD02B8836}"/>
    <dgm:cxn modelId="{B027F397-799A-438B-B640-06257FF5D1BD}" type="presOf" srcId="{AD92E713-231F-4A50-86F8-75D45AC625D6}" destId="{18BC26E6-7A38-4649-894D-E4381416C3E1}" srcOrd="0" destOrd="0" presId="urn:microsoft.com/office/officeart/2005/8/layout/list1"/>
    <dgm:cxn modelId="{B4D60A08-E1D5-41AF-8A2E-FA6007B78130}" type="presOf" srcId="{A10C7408-A2E0-4226-B99D-1E11FFE33130}" destId="{330F3AE8-142F-4697-870A-1EF83E6F5CB8}" srcOrd="1" destOrd="0" presId="urn:microsoft.com/office/officeart/2005/8/layout/list1"/>
    <dgm:cxn modelId="{C41A247E-FDBB-4545-9A26-12B639885FE4}" type="presOf" srcId="{AD92E713-231F-4A50-86F8-75D45AC625D6}" destId="{C7CC8C78-364B-4A44-AC15-7DC623AF8F4D}" srcOrd="1" destOrd="0" presId="urn:microsoft.com/office/officeart/2005/8/layout/list1"/>
    <dgm:cxn modelId="{10454C6B-5F04-4D7C-8C00-3D9986418C45}" srcId="{2350A124-0ECE-4301-B305-833C12AF94D2}" destId="{A10C7408-A2E0-4226-B99D-1E11FFE33130}" srcOrd="0" destOrd="0" parTransId="{33F177D4-C306-42EF-B1BA-466A03C4E144}" sibTransId="{5F3DC1A3-1BA7-4627-B496-6E6F4B2B1B89}"/>
    <dgm:cxn modelId="{D3510DF7-08EA-480D-84CB-26C992008355}" srcId="{A10C7408-A2E0-4226-B99D-1E11FFE33130}" destId="{9F43F918-0C13-4EC7-9F67-940CC9D401E7}" srcOrd="0" destOrd="0" parTransId="{2D7C651F-155F-4123-84B3-047BA2D61F72}" sibTransId="{B48AF2D1-2F71-408B-877D-377FC00BB3EA}"/>
    <dgm:cxn modelId="{D726F916-CE6C-49CA-B4C6-FEF304166ECD}" type="presOf" srcId="{9F43F918-0C13-4EC7-9F67-940CC9D401E7}" destId="{323840FC-D78A-4AFD-8FD6-9F3396BBF025}" srcOrd="0" destOrd="0" presId="urn:microsoft.com/office/officeart/2005/8/layout/list1"/>
    <dgm:cxn modelId="{ECC5771C-5686-4A8B-B154-107B7A313F16}" type="presOf" srcId="{FE2DCC4F-DD70-4CE9-AC60-D8C91F64B87D}" destId="{80579D60-1686-42A0-B08D-5D9C562E9BA8}" srcOrd="0" destOrd="0" presId="urn:microsoft.com/office/officeart/2005/8/layout/list1"/>
    <dgm:cxn modelId="{2DAF9245-4CB5-4A96-B463-47762002BA20}" srcId="{AD92E713-231F-4A50-86F8-75D45AC625D6}" destId="{FE2DCC4F-DD70-4CE9-AC60-D8C91F64B87D}" srcOrd="0" destOrd="0" parTransId="{38D60145-6D19-4E4E-B5EC-37CA37E09BD4}" sibTransId="{008D3E7C-CFE8-4812-8B38-BEA93999E74B}"/>
    <dgm:cxn modelId="{165108FB-3132-47D9-B137-625AC8D326B8}" type="presOf" srcId="{A10C7408-A2E0-4226-B99D-1E11FFE33130}" destId="{4F80CCAC-EA07-4CFC-96B4-76CAB44E583E}" srcOrd="0" destOrd="0" presId="urn:microsoft.com/office/officeart/2005/8/layout/list1"/>
    <dgm:cxn modelId="{995A64F6-3972-4610-8EF4-52C2BE21B541}" type="presOf" srcId="{2350A124-0ECE-4301-B305-833C12AF94D2}" destId="{458BFE6E-B6D0-45BC-A302-85C71171781A}" srcOrd="0" destOrd="0" presId="urn:microsoft.com/office/officeart/2005/8/layout/list1"/>
    <dgm:cxn modelId="{DD6C4AD9-EB33-4DE1-80AA-B8CC9476022F}" type="presParOf" srcId="{458BFE6E-B6D0-45BC-A302-85C71171781A}" destId="{A2785E49-1BEF-4CC0-BBA7-84C65FE3E4C5}" srcOrd="0" destOrd="0" presId="urn:microsoft.com/office/officeart/2005/8/layout/list1"/>
    <dgm:cxn modelId="{C3280B9E-FF3B-4B54-A791-8C73C2B3D9ED}" type="presParOf" srcId="{A2785E49-1BEF-4CC0-BBA7-84C65FE3E4C5}" destId="{4F80CCAC-EA07-4CFC-96B4-76CAB44E583E}" srcOrd="0" destOrd="0" presId="urn:microsoft.com/office/officeart/2005/8/layout/list1"/>
    <dgm:cxn modelId="{45C117A0-5334-42C7-B6A1-F6FFCCCD9742}" type="presParOf" srcId="{A2785E49-1BEF-4CC0-BBA7-84C65FE3E4C5}" destId="{330F3AE8-142F-4697-870A-1EF83E6F5CB8}" srcOrd="1" destOrd="0" presId="urn:microsoft.com/office/officeart/2005/8/layout/list1"/>
    <dgm:cxn modelId="{6896B027-592A-413D-B091-D778F90D62FD}" type="presParOf" srcId="{458BFE6E-B6D0-45BC-A302-85C71171781A}" destId="{2581F861-9F40-472A-BC9D-C91CCA3D6129}" srcOrd="1" destOrd="0" presId="urn:microsoft.com/office/officeart/2005/8/layout/list1"/>
    <dgm:cxn modelId="{B57A9B48-A398-4BB3-901F-0F4820170586}" type="presParOf" srcId="{458BFE6E-B6D0-45BC-A302-85C71171781A}" destId="{323840FC-D78A-4AFD-8FD6-9F3396BBF025}" srcOrd="2" destOrd="0" presId="urn:microsoft.com/office/officeart/2005/8/layout/list1"/>
    <dgm:cxn modelId="{EC8A3CF0-16D3-4F2E-8D29-DE9BD1AF6F1A}" type="presParOf" srcId="{458BFE6E-B6D0-45BC-A302-85C71171781A}" destId="{D2512D28-BB84-450F-A8A3-3D0D0041D81B}" srcOrd="3" destOrd="0" presId="urn:microsoft.com/office/officeart/2005/8/layout/list1"/>
    <dgm:cxn modelId="{0A4FB5BE-1E5A-4989-870F-EEE84D3F6264}" type="presParOf" srcId="{458BFE6E-B6D0-45BC-A302-85C71171781A}" destId="{1CA20B4B-62A4-4494-BD11-785993DBD2C5}" srcOrd="4" destOrd="0" presId="urn:microsoft.com/office/officeart/2005/8/layout/list1"/>
    <dgm:cxn modelId="{D2E79F88-9EF9-42BF-8BEE-BA393C2B3532}" type="presParOf" srcId="{1CA20B4B-62A4-4494-BD11-785993DBD2C5}" destId="{18BC26E6-7A38-4649-894D-E4381416C3E1}" srcOrd="0" destOrd="0" presId="urn:microsoft.com/office/officeart/2005/8/layout/list1"/>
    <dgm:cxn modelId="{A9010EAC-6EFE-4382-9CB6-C2EA3C612AFA}" type="presParOf" srcId="{1CA20B4B-62A4-4494-BD11-785993DBD2C5}" destId="{C7CC8C78-364B-4A44-AC15-7DC623AF8F4D}" srcOrd="1" destOrd="0" presId="urn:microsoft.com/office/officeart/2005/8/layout/list1"/>
    <dgm:cxn modelId="{C5A6CC8A-AC5E-4511-BB4F-AA7AEB63D51B}" type="presParOf" srcId="{458BFE6E-B6D0-45BC-A302-85C71171781A}" destId="{27FAFFD0-3B42-4954-A9DF-F6FFF219CACE}" srcOrd="5" destOrd="0" presId="urn:microsoft.com/office/officeart/2005/8/layout/list1"/>
    <dgm:cxn modelId="{7C5A19EE-381F-4DBA-95DA-BFEE94284EB2}" type="presParOf" srcId="{458BFE6E-B6D0-45BC-A302-85C71171781A}" destId="{80579D60-1686-42A0-B08D-5D9C562E9BA8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16DB9FC-C090-4769-8707-D8C65B4ACAD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AE22219-B82D-4D92-92FC-8B19114B4B1A}">
      <dgm:prSet phldrT="[Текст]"/>
      <dgm:spPr/>
      <dgm:t>
        <a:bodyPr/>
        <a:lstStyle/>
        <a:p>
          <a:r>
            <a:rPr lang="ru-RU" dirty="0" smtClean="0"/>
            <a:t>Налогооблагаемая</a:t>
          </a:r>
          <a:endParaRPr lang="ru-RU" dirty="0"/>
        </a:p>
      </dgm:t>
    </dgm:pt>
    <dgm:pt modelId="{241D7454-E83D-4B7B-A17F-F2C3043F303F}" type="parTrans" cxnId="{8805002E-6E74-4154-A978-09B9EA7FBB81}">
      <dgm:prSet/>
      <dgm:spPr/>
      <dgm:t>
        <a:bodyPr/>
        <a:lstStyle/>
        <a:p>
          <a:endParaRPr lang="ru-RU"/>
        </a:p>
      </dgm:t>
    </dgm:pt>
    <dgm:pt modelId="{7653102D-C3A9-410D-962E-2E405F9273E6}" type="sibTrans" cxnId="{8805002E-6E74-4154-A978-09B9EA7FBB81}">
      <dgm:prSet/>
      <dgm:spPr/>
      <dgm:t>
        <a:bodyPr/>
        <a:lstStyle/>
        <a:p>
          <a:endParaRPr lang="ru-RU"/>
        </a:p>
      </dgm:t>
    </dgm:pt>
    <dgm:pt modelId="{EE36EB4E-D0C4-4EFD-A2CA-407FA77E87D5}">
      <dgm:prSet phldrT="[Текст]"/>
      <dgm:spPr/>
      <dgm:t>
        <a:bodyPr/>
        <a:lstStyle/>
        <a:p>
          <a:r>
            <a:rPr lang="ru-RU" dirty="0" smtClean="0"/>
            <a:t>Не облагаемая налогами</a:t>
          </a:r>
          <a:endParaRPr lang="ru-RU" dirty="0"/>
        </a:p>
      </dgm:t>
    </dgm:pt>
    <dgm:pt modelId="{274D6D5E-3A2F-4C15-95D8-64EDD7C7471C}" type="parTrans" cxnId="{8515A530-D8D9-4239-99F7-27DEA95E6BA0}">
      <dgm:prSet/>
      <dgm:spPr/>
      <dgm:t>
        <a:bodyPr/>
        <a:lstStyle/>
        <a:p>
          <a:endParaRPr lang="ru-RU"/>
        </a:p>
      </dgm:t>
    </dgm:pt>
    <dgm:pt modelId="{A9D9D7AD-28CB-4C1E-9D09-35164A7271EF}" type="sibTrans" cxnId="{8515A530-D8D9-4239-99F7-27DEA95E6BA0}">
      <dgm:prSet/>
      <dgm:spPr/>
      <dgm:t>
        <a:bodyPr/>
        <a:lstStyle/>
        <a:p>
          <a:endParaRPr lang="ru-RU"/>
        </a:p>
      </dgm:t>
    </dgm:pt>
    <dgm:pt modelId="{8F5C685C-A922-4507-A861-9B6C3C1BDF14}" type="pres">
      <dgm:prSet presAssocID="{016DB9FC-C090-4769-8707-D8C65B4ACAD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71ED03-95EF-42DC-BE06-F08BE08CAFC6}" type="pres">
      <dgm:prSet presAssocID="{9AE22219-B82D-4D92-92FC-8B19114B4B1A}" presName="parentLin" presStyleCnt="0"/>
      <dgm:spPr/>
    </dgm:pt>
    <dgm:pt modelId="{C50F274F-28A3-4A76-9C45-3AD611774CFB}" type="pres">
      <dgm:prSet presAssocID="{9AE22219-B82D-4D92-92FC-8B19114B4B1A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2D34A6C5-AD32-4299-B927-E8F05CA541C1}" type="pres">
      <dgm:prSet presAssocID="{9AE22219-B82D-4D92-92FC-8B19114B4B1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ED10C7-2A8E-48CC-9178-0D5CD14A0362}" type="pres">
      <dgm:prSet presAssocID="{9AE22219-B82D-4D92-92FC-8B19114B4B1A}" presName="negativeSpace" presStyleCnt="0"/>
      <dgm:spPr/>
    </dgm:pt>
    <dgm:pt modelId="{A4B5F102-316E-4C5E-AF85-77A07F3DCDED}" type="pres">
      <dgm:prSet presAssocID="{9AE22219-B82D-4D92-92FC-8B19114B4B1A}" presName="childText" presStyleLbl="conFgAcc1" presStyleIdx="0" presStyleCnt="2">
        <dgm:presLayoutVars>
          <dgm:bulletEnabled val="1"/>
        </dgm:presLayoutVars>
      </dgm:prSet>
      <dgm:spPr/>
    </dgm:pt>
    <dgm:pt modelId="{46C1BCA6-3593-4A7C-A8F5-8E4D60AE57FB}" type="pres">
      <dgm:prSet presAssocID="{7653102D-C3A9-410D-962E-2E405F9273E6}" presName="spaceBetweenRectangles" presStyleCnt="0"/>
      <dgm:spPr/>
    </dgm:pt>
    <dgm:pt modelId="{A5DB8C3C-E98B-4D15-A602-8B06B8CB12DB}" type="pres">
      <dgm:prSet presAssocID="{EE36EB4E-D0C4-4EFD-A2CA-407FA77E87D5}" presName="parentLin" presStyleCnt="0"/>
      <dgm:spPr/>
    </dgm:pt>
    <dgm:pt modelId="{E0458ADA-1EC3-4368-A739-17338A2C6131}" type="pres">
      <dgm:prSet presAssocID="{EE36EB4E-D0C4-4EFD-A2CA-407FA77E87D5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CF9AFE8A-1AF4-4226-817C-77FE8EB06777}" type="pres">
      <dgm:prSet presAssocID="{EE36EB4E-D0C4-4EFD-A2CA-407FA77E87D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0BD595-DC69-476F-91C7-412C1B2E85BC}" type="pres">
      <dgm:prSet presAssocID="{EE36EB4E-D0C4-4EFD-A2CA-407FA77E87D5}" presName="negativeSpace" presStyleCnt="0"/>
      <dgm:spPr/>
    </dgm:pt>
    <dgm:pt modelId="{38773FA0-3F4B-4BCE-9E0F-2182D780537F}" type="pres">
      <dgm:prSet presAssocID="{EE36EB4E-D0C4-4EFD-A2CA-407FA77E87D5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04B6BB69-E0ED-47D9-A63F-64284446AA5A}" type="presOf" srcId="{EE36EB4E-D0C4-4EFD-A2CA-407FA77E87D5}" destId="{E0458ADA-1EC3-4368-A739-17338A2C6131}" srcOrd="0" destOrd="0" presId="urn:microsoft.com/office/officeart/2005/8/layout/list1"/>
    <dgm:cxn modelId="{8515A530-D8D9-4239-99F7-27DEA95E6BA0}" srcId="{016DB9FC-C090-4769-8707-D8C65B4ACADE}" destId="{EE36EB4E-D0C4-4EFD-A2CA-407FA77E87D5}" srcOrd="1" destOrd="0" parTransId="{274D6D5E-3A2F-4C15-95D8-64EDD7C7471C}" sibTransId="{A9D9D7AD-28CB-4C1E-9D09-35164A7271EF}"/>
    <dgm:cxn modelId="{2297EC44-A08E-41CF-8D72-30FDC43ACE97}" type="presOf" srcId="{EE36EB4E-D0C4-4EFD-A2CA-407FA77E87D5}" destId="{CF9AFE8A-1AF4-4226-817C-77FE8EB06777}" srcOrd="1" destOrd="0" presId="urn:microsoft.com/office/officeart/2005/8/layout/list1"/>
    <dgm:cxn modelId="{9A997327-AA59-4F39-A236-675A4BF32699}" type="presOf" srcId="{9AE22219-B82D-4D92-92FC-8B19114B4B1A}" destId="{C50F274F-28A3-4A76-9C45-3AD611774CFB}" srcOrd="0" destOrd="0" presId="urn:microsoft.com/office/officeart/2005/8/layout/list1"/>
    <dgm:cxn modelId="{8805002E-6E74-4154-A978-09B9EA7FBB81}" srcId="{016DB9FC-C090-4769-8707-D8C65B4ACADE}" destId="{9AE22219-B82D-4D92-92FC-8B19114B4B1A}" srcOrd="0" destOrd="0" parTransId="{241D7454-E83D-4B7B-A17F-F2C3043F303F}" sibTransId="{7653102D-C3A9-410D-962E-2E405F9273E6}"/>
    <dgm:cxn modelId="{9A6F31D3-4BF1-4568-A1DB-7BAEDD5DCA1A}" type="presOf" srcId="{016DB9FC-C090-4769-8707-D8C65B4ACADE}" destId="{8F5C685C-A922-4507-A861-9B6C3C1BDF14}" srcOrd="0" destOrd="0" presId="urn:microsoft.com/office/officeart/2005/8/layout/list1"/>
    <dgm:cxn modelId="{C16D58EA-5D32-4596-8A8C-85C6FFBD6EB1}" type="presOf" srcId="{9AE22219-B82D-4D92-92FC-8B19114B4B1A}" destId="{2D34A6C5-AD32-4299-B927-E8F05CA541C1}" srcOrd="1" destOrd="0" presId="urn:microsoft.com/office/officeart/2005/8/layout/list1"/>
    <dgm:cxn modelId="{652A0505-82E0-479C-8548-FC7002326286}" type="presParOf" srcId="{8F5C685C-A922-4507-A861-9B6C3C1BDF14}" destId="{6E71ED03-95EF-42DC-BE06-F08BE08CAFC6}" srcOrd="0" destOrd="0" presId="urn:microsoft.com/office/officeart/2005/8/layout/list1"/>
    <dgm:cxn modelId="{79FE94CF-C372-4CCE-BB7D-DFDF05282CFA}" type="presParOf" srcId="{6E71ED03-95EF-42DC-BE06-F08BE08CAFC6}" destId="{C50F274F-28A3-4A76-9C45-3AD611774CFB}" srcOrd="0" destOrd="0" presId="urn:microsoft.com/office/officeart/2005/8/layout/list1"/>
    <dgm:cxn modelId="{C182AFDD-E94C-4A1F-993D-72387DFFF36E}" type="presParOf" srcId="{6E71ED03-95EF-42DC-BE06-F08BE08CAFC6}" destId="{2D34A6C5-AD32-4299-B927-E8F05CA541C1}" srcOrd="1" destOrd="0" presId="urn:microsoft.com/office/officeart/2005/8/layout/list1"/>
    <dgm:cxn modelId="{8CF1ACA8-0CE7-40A1-8ECD-2668A5C26D4B}" type="presParOf" srcId="{8F5C685C-A922-4507-A861-9B6C3C1BDF14}" destId="{C8ED10C7-2A8E-48CC-9178-0D5CD14A0362}" srcOrd="1" destOrd="0" presId="urn:microsoft.com/office/officeart/2005/8/layout/list1"/>
    <dgm:cxn modelId="{084E8971-F491-4EF4-881F-7679787BD1DD}" type="presParOf" srcId="{8F5C685C-A922-4507-A861-9B6C3C1BDF14}" destId="{A4B5F102-316E-4C5E-AF85-77A07F3DCDED}" srcOrd="2" destOrd="0" presId="urn:microsoft.com/office/officeart/2005/8/layout/list1"/>
    <dgm:cxn modelId="{2974FE55-E0CA-41BB-BF83-D3637A22A46D}" type="presParOf" srcId="{8F5C685C-A922-4507-A861-9B6C3C1BDF14}" destId="{46C1BCA6-3593-4A7C-A8F5-8E4D60AE57FB}" srcOrd="3" destOrd="0" presId="urn:microsoft.com/office/officeart/2005/8/layout/list1"/>
    <dgm:cxn modelId="{11BB8D37-6BF6-4F27-A0B5-A2EB7DB90E2B}" type="presParOf" srcId="{8F5C685C-A922-4507-A861-9B6C3C1BDF14}" destId="{A5DB8C3C-E98B-4D15-A602-8B06B8CB12DB}" srcOrd="4" destOrd="0" presId="urn:microsoft.com/office/officeart/2005/8/layout/list1"/>
    <dgm:cxn modelId="{3D899FBC-8B55-4757-8E4B-1166442813CA}" type="presParOf" srcId="{A5DB8C3C-E98B-4D15-A602-8B06B8CB12DB}" destId="{E0458ADA-1EC3-4368-A739-17338A2C6131}" srcOrd="0" destOrd="0" presId="urn:microsoft.com/office/officeart/2005/8/layout/list1"/>
    <dgm:cxn modelId="{D20832FE-FADA-44B2-85F6-F72070603088}" type="presParOf" srcId="{A5DB8C3C-E98B-4D15-A602-8B06B8CB12DB}" destId="{CF9AFE8A-1AF4-4226-817C-77FE8EB06777}" srcOrd="1" destOrd="0" presId="urn:microsoft.com/office/officeart/2005/8/layout/list1"/>
    <dgm:cxn modelId="{4E062F7B-06C4-46CD-ADD5-DB6EFF1BCCAB}" type="presParOf" srcId="{8F5C685C-A922-4507-A861-9B6C3C1BDF14}" destId="{110BD595-DC69-476F-91C7-412C1B2E85BC}" srcOrd="5" destOrd="0" presId="urn:microsoft.com/office/officeart/2005/8/layout/list1"/>
    <dgm:cxn modelId="{8F4F6470-8C52-4F0C-B38D-27DE5A76F01E}" type="presParOf" srcId="{8F5C685C-A922-4507-A861-9B6C3C1BDF14}" destId="{38773FA0-3F4B-4BCE-9E0F-2182D780537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70A160A-C341-40F9-BF9D-D08BBFB9D19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F06B7DE-EC28-4CA2-84E7-C0301BE28F37}">
      <dgm:prSet phldrT="[Текст]"/>
      <dgm:spPr/>
      <dgm:t>
        <a:bodyPr/>
        <a:lstStyle/>
        <a:p>
          <a:r>
            <a:rPr lang="ru-RU" dirty="0" smtClean="0"/>
            <a:t>Прибыль номинальная</a:t>
          </a:r>
          <a:endParaRPr lang="ru-RU" dirty="0"/>
        </a:p>
      </dgm:t>
    </dgm:pt>
    <dgm:pt modelId="{1F73A952-5D41-4B5D-A579-9396FED19324}" type="parTrans" cxnId="{51CF4F91-E9E6-4F93-9534-8B20FFB8744B}">
      <dgm:prSet/>
      <dgm:spPr/>
      <dgm:t>
        <a:bodyPr/>
        <a:lstStyle/>
        <a:p>
          <a:endParaRPr lang="ru-RU"/>
        </a:p>
      </dgm:t>
    </dgm:pt>
    <dgm:pt modelId="{924B59C3-D6CC-4F98-9FF7-235D88311768}" type="sibTrans" cxnId="{51CF4F91-E9E6-4F93-9534-8B20FFB8744B}">
      <dgm:prSet/>
      <dgm:spPr/>
      <dgm:t>
        <a:bodyPr/>
        <a:lstStyle/>
        <a:p>
          <a:endParaRPr lang="ru-RU"/>
        </a:p>
      </dgm:t>
    </dgm:pt>
    <dgm:pt modelId="{732C2CAE-F0B5-4FD9-9568-A7DB7E2F23C7}">
      <dgm:prSet phldrT="[Текст]"/>
      <dgm:spPr/>
      <dgm:t>
        <a:bodyPr/>
        <a:lstStyle/>
        <a:p>
          <a:r>
            <a:rPr lang="ru-RU" dirty="0" smtClean="0"/>
            <a:t>Прибыль реальная</a:t>
          </a:r>
          <a:endParaRPr lang="ru-RU" dirty="0"/>
        </a:p>
      </dgm:t>
    </dgm:pt>
    <dgm:pt modelId="{C796ABB8-0027-4BFD-87D2-EF57ED9E7F8C}" type="parTrans" cxnId="{3B78E8C7-377B-4E27-9D2B-6FCB3844EC27}">
      <dgm:prSet/>
      <dgm:spPr/>
      <dgm:t>
        <a:bodyPr/>
        <a:lstStyle/>
        <a:p>
          <a:endParaRPr lang="ru-RU"/>
        </a:p>
      </dgm:t>
    </dgm:pt>
    <dgm:pt modelId="{6B2D55CF-6FBD-487A-B98D-294D0D5858E3}" type="sibTrans" cxnId="{3B78E8C7-377B-4E27-9D2B-6FCB3844EC27}">
      <dgm:prSet/>
      <dgm:spPr/>
      <dgm:t>
        <a:bodyPr/>
        <a:lstStyle/>
        <a:p>
          <a:endParaRPr lang="ru-RU"/>
        </a:p>
      </dgm:t>
    </dgm:pt>
    <dgm:pt modelId="{1776D4FF-D977-4AFE-88BF-1FDF835AEA21}">
      <dgm:prSet phldrT="[Текст]"/>
      <dgm:spPr/>
      <dgm:t>
        <a:bodyPr/>
        <a:lstStyle/>
        <a:p>
          <a:r>
            <a:rPr lang="ru-RU" dirty="0" smtClean="0"/>
            <a:t>Фактически полученная прибыль</a:t>
          </a:r>
          <a:endParaRPr lang="ru-RU" dirty="0"/>
        </a:p>
      </dgm:t>
    </dgm:pt>
    <dgm:pt modelId="{A03DA91B-4D1C-4DC0-A417-048D77F6A787}" type="parTrans" cxnId="{6296C821-1561-41DB-90DA-5B154DE73462}">
      <dgm:prSet/>
      <dgm:spPr/>
    </dgm:pt>
    <dgm:pt modelId="{A54E6AE1-39E9-4B2D-9CB3-504189764A20}" type="sibTrans" cxnId="{6296C821-1561-41DB-90DA-5B154DE73462}">
      <dgm:prSet/>
      <dgm:spPr/>
    </dgm:pt>
    <dgm:pt modelId="{D18E2480-9945-4AE1-BC8F-D29D3A9E8827}">
      <dgm:prSet phldrT="[Текст]"/>
      <dgm:spPr/>
      <dgm:t>
        <a:bodyPr/>
        <a:lstStyle/>
        <a:p>
          <a:r>
            <a:rPr lang="ru-RU" dirty="0" smtClean="0"/>
            <a:t>Прибыль с учетом инфляции</a:t>
          </a:r>
          <a:endParaRPr lang="ru-RU" dirty="0"/>
        </a:p>
      </dgm:t>
    </dgm:pt>
    <dgm:pt modelId="{5E6F8983-3D70-44A6-BCB7-039839B2D9B6}" type="parTrans" cxnId="{7CF2009C-0D27-426D-94BE-09316BABF0EE}">
      <dgm:prSet/>
      <dgm:spPr/>
    </dgm:pt>
    <dgm:pt modelId="{978B7739-B5EF-4D63-8259-DDC5417E4A94}" type="sibTrans" cxnId="{7CF2009C-0D27-426D-94BE-09316BABF0EE}">
      <dgm:prSet/>
      <dgm:spPr/>
    </dgm:pt>
    <dgm:pt modelId="{1F8B6C85-1B75-476B-AB4A-5843E5BA0D9F}" type="pres">
      <dgm:prSet presAssocID="{570A160A-C341-40F9-BF9D-D08BBFB9D19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0A084E0-E873-4694-87E2-5285DBE2FB62}" type="pres">
      <dgm:prSet presAssocID="{FF06B7DE-EC28-4CA2-84E7-C0301BE28F37}" presName="parentLin" presStyleCnt="0"/>
      <dgm:spPr/>
    </dgm:pt>
    <dgm:pt modelId="{670F10FD-3938-4959-8E40-E449D669F100}" type="pres">
      <dgm:prSet presAssocID="{FF06B7DE-EC28-4CA2-84E7-C0301BE28F37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C670B606-A10E-47D8-BB92-BA0720282202}" type="pres">
      <dgm:prSet presAssocID="{FF06B7DE-EC28-4CA2-84E7-C0301BE28F3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7752B9-C74F-4FCC-9D70-08C26B894B00}" type="pres">
      <dgm:prSet presAssocID="{FF06B7DE-EC28-4CA2-84E7-C0301BE28F37}" presName="negativeSpace" presStyleCnt="0"/>
      <dgm:spPr/>
    </dgm:pt>
    <dgm:pt modelId="{36409423-ECE6-45AD-ACCB-484F6EEB28B4}" type="pres">
      <dgm:prSet presAssocID="{FF06B7DE-EC28-4CA2-84E7-C0301BE28F37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B50F26-A1FE-4D7A-8F46-371D520D071A}" type="pres">
      <dgm:prSet presAssocID="{924B59C3-D6CC-4F98-9FF7-235D88311768}" presName="spaceBetweenRectangles" presStyleCnt="0"/>
      <dgm:spPr/>
    </dgm:pt>
    <dgm:pt modelId="{CD70A330-B26E-468F-AB1E-7939CE8976CE}" type="pres">
      <dgm:prSet presAssocID="{732C2CAE-F0B5-4FD9-9568-A7DB7E2F23C7}" presName="parentLin" presStyleCnt="0"/>
      <dgm:spPr/>
    </dgm:pt>
    <dgm:pt modelId="{F2D47923-CDF9-42EB-ADCF-829206C93F3B}" type="pres">
      <dgm:prSet presAssocID="{732C2CAE-F0B5-4FD9-9568-A7DB7E2F23C7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0B5C80E8-5ABC-4519-A94C-96A93F1BC2FE}" type="pres">
      <dgm:prSet presAssocID="{732C2CAE-F0B5-4FD9-9568-A7DB7E2F23C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F4D080-49D3-40C6-A1B2-745C08DF3A52}" type="pres">
      <dgm:prSet presAssocID="{732C2CAE-F0B5-4FD9-9568-A7DB7E2F23C7}" presName="negativeSpace" presStyleCnt="0"/>
      <dgm:spPr/>
    </dgm:pt>
    <dgm:pt modelId="{0448E3D1-0D40-4C31-95FA-04CA819FCBB3}" type="pres">
      <dgm:prSet presAssocID="{732C2CAE-F0B5-4FD9-9568-A7DB7E2F23C7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18158E-B6DA-497F-A625-4F5CA72A23D2}" type="presOf" srcId="{FF06B7DE-EC28-4CA2-84E7-C0301BE28F37}" destId="{670F10FD-3938-4959-8E40-E449D669F100}" srcOrd="0" destOrd="0" presId="urn:microsoft.com/office/officeart/2005/8/layout/list1"/>
    <dgm:cxn modelId="{3B78E8C7-377B-4E27-9D2B-6FCB3844EC27}" srcId="{570A160A-C341-40F9-BF9D-D08BBFB9D190}" destId="{732C2CAE-F0B5-4FD9-9568-A7DB7E2F23C7}" srcOrd="1" destOrd="0" parTransId="{C796ABB8-0027-4BFD-87D2-EF57ED9E7F8C}" sibTransId="{6B2D55CF-6FBD-487A-B98D-294D0D5858E3}"/>
    <dgm:cxn modelId="{7CF2009C-0D27-426D-94BE-09316BABF0EE}" srcId="{732C2CAE-F0B5-4FD9-9568-A7DB7E2F23C7}" destId="{D18E2480-9945-4AE1-BC8F-D29D3A9E8827}" srcOrd="0" destOrd="0" parTransId="{5E6F8983-3D70-44A6-BCB7-039839B2D9B6}" sibTransId="{978B7739-B5EF-4D63-8259-DDC5417E4A94}"/>
    <dgm:cxn modelId="{6296C821-1561-41DB-90DA-5B154DE73462}" srcId="{FF06B7DE-EC28-4CA2-84E7-C0301BE28F37}" destId="{1776D4FF-D977-4AFE-88BF-1FDF835AEA21}" srcOrd="0" destOrd="0" parTransId="{A03DA91B-4D1C-4DC0-A417-048D77F6A787}" sibTransId="{A54E6AE1-39E9-4B2D-9CB3-504189764A20}"/>
    <dgm:cxn modelId="{E2D8716F-0BF6-4805-9315-C1C25783CE95}" type="presOf" srcId="{D18E2480-9945-4AE1-BC8F-D29D3A9E8827}" destId="{0448E3D1-0D40-4C31-95FA-04CA819FCBB3}" srcOrd="0" destOrd="0" presId="urn:microsoft.com/office/officeart/2005/8/layout/list1"/>
    <dgm:cxn modelId="{84FF4642-19C1-4068-9D0F-1231F0BFBD25}" type="presOf" srcId="{570A160A-C341-40F9-BF9D-D08BBFB9D190}" destId="{1F8B6C85-1B75-476B-AB4A-5843E5BA0D9F}" srcOrd="0" destOrd="0" presId="urn:microsoft.com/office/officeart/2005/8/layout/list1"/>
    <dgm:cxn modelId="{0903B058-9F2A-46DF-B35B-568968D7BF42}" type="presOf" srcId="{1776D4FF-D977-4AFE-88BF-1FDF835AEA21}" destId="{36409423-ECE6-45AD-ACCB-484F6EEB28B4}" srcOrd="0" destOrd="0" presId="urn:microsoft.com/office/officeart/2005/8/layout/list1"/>
    <dgm:cxn modelId="{68630DB6-ED66-47BB-974D-4E758E0E4DC2}" type="presOf" srcId="{732C2CAE-F0B5-4FD9-9568-A7DB7E2F23C7}" destId="{F2D47923-CDF9-42EB-ADCF-829206C93F3B}" srcOrd="0" destOrd="0" presId="urn:microsoft.com/office/officeart/2005/8/layout/list1"/>
    <dgm:cxn modelId="{BCD5380D-1118-4138-B08C-D174C2DFF232}" type="presOf" srcId="{732C2CAE-F0B5-4FD9-9568-A7DB7E2F23C7}" destId="{0B5C80E8-5ABC-4519-A94C-96A93F1BC2FE}" srcOrd="1" destOrd="0" presId="urn:microsoft.com/office/officeart/2005/8/layout/list1"/>
    <dgm:cxn modelId="{51CF4F91-E9E6-4F93-9534-8B20FFB8744B}" srcId="{570A160A-C341-40F9-BF9D-D08BBFB9D190}" destId="{FF06B7DE-EC28-4CA2-84E7-C0301BE28F37}" srcOrd="0" destOrd="0" parTransId="{1F73A952-5D41-4B5D-A579-9396FED19324}" sibTransId="{924B59C3-D6CC-4F98-9FF7-235D88311768}"/>
    <dgm:cxn modelId="{F58FE276-DE79-4013-83EC-EC0BE5F302AB}" type="presOf" srcId="{FF06B7DE-EC28-4CA2-84E7-C0301BE28F37}" destId="{C670B606-A10E-47D8-BB92-BA0720282202}" srcOrd="1" destOrd="0" presId="urn:microsoft.com/office/officeart/2005/8/layout/list1"/>
    <dgm:cxn modelId="{709035AD-63B2-4EC2-8161-D368D16A86F7}" type="presParOf" srcId="{1F8B6C85-1B75-476B-AB4A-5843E5BA0D9F}" destId="{A0A084E0-E873-4694-87E2-5285DBE2FB62}" srcOrd="0" destOrd="0" presId="urn:microsoft.com/office/officeart/2005/8/layout/list1"/>
    <dgm:cxn modelId="{1DA00AE3-14CA-41D1-A898-3A427AFE2E5D}" type="presParOf" srcId="{A0A084E0-E873-4694-87E2-5285DBE2FB62}" destId="{670F10FD-3938-4959-8E40-E449D669F100}" srcOrd="0" destOrd="0" presId="urn:microsoft.com/office/officeart/2005/8/layout/list1"/>
    <dgm:cxn modelId="{D4F10F97-1635-4983-B7F5-9531F4AE9D51}" type="presParOf" srcId="{A0A084E0-E873-4694-87E2-5285DBE2FB62}" destId="{C670B606-A10E-47D8-BB92-BA0720282202}" srcOrd="1" destOrd="0" presId="urn:microsoft.com/office/officeart/2005/8/layout/list1"/>
    <dgm:cxn modelId="{75B63DBC-240D-463D-8205-1BE915C9FFAE}" type="presParOf" srcId="{1F8B6C85-1B75-476B-AB4A-5843E5BA0D9F}" destId="{587752B9-C74F-4FCC-9D70-08C26B894B00}" srcOrd="1" destOrd="0" presId="urn:microsoft.com/office/officeart/2005/8/layout/list1"/>
    <dgm:cxn modelId="{17FBDEA1-0232-4409-88F8-1B54E9E3E837}" type="presParOf" srcId="{1F8B6C85-1B75-476B-AB4A-5843E5BA0D9F}" destId="{36409423-ECE6-45AD-ACCB-484F6EEB28B4}" srcOrd="2" destOrd="0" presId="urn:microsoft.com/office/officeart/2005/8/layout/list1"/>
    <dgm:cxn modelId="{6AF1311E-6634-4464-91AE-8C539B1362FD}" type="presParOf" srcId="{1F8B6C85-1B75-476B-AB4A-5843E5BA0D9F}" destId="{73B50F26-A1FE-4D7A-8F46-371D520D071A}" srcOrd="3" destOrd="0" presId="urn:microsoft.com/office/officeart/2005/8/layout/list1"/>
    <dgm:cxn modelId="{A2E795DE-CAB0-4EE2-AFDB-2C2C1E0C1E85}" type="presParOf" srcId="{1F8B6C85-1B75-476B-AB4A-5843E5BA0D9F}" destId="{CD70A330-B26E-468F-AB1E-7939CE8976CE}" srcOrd="4" destOrd="0" presId="urn:microsoft.com/office/officeart/2005/8/layout/list1"/>
    <dgm:cxn modelId="{24FB339B-71E8-453D-ABB8-FC214E6F17C2}" type="presParOf" srcId="{CD70A330-B26E-468F-AB1E-7939CE8976CE}" destId="{F2D47923-CDF9-42EB-ADCF-829206C93F3B}" srcOrd="0" destOrd="0" presId="urn:microsoft.com/office/officeart/2005/8/layout/list1"/>
    <dgm:cxn modelId="{5176A18E-E961-4FA0-9EFB-83D4D2FF193A}" type="presParOf" srcId="{CD70A330-B26E-468F-AB1E-7939CE8976CE}" destId="{0B5C80E8-5ABC-4519-A94C-96A93F1BC2FE}" srcOrd="1" destOrd="0" presId="urn:microsoft.com/office/officeart/2005/8/layout/list1"/>
    <dgm:cxn modelId="{B1466D6B-CC9E-496E-8FB1-47FF1F277FAA}" type="presParOf" srcId="{1F8B6C85-1B75-476B-AB4A-5843E5BA0D9F}" destId="{36F4D080-49D3-40C6-A1B2-745C08DF3A52}" srcOrd="5" destOrd="0" presId="urn:microsoft.com/office/officeart/2005/8/layout/list1"/>
    <dgm:cxn modelId="{DC31E6A4-919C-4602-B588-8FF868718EDA}" type="presParOf" srcId="{1F8B6C85-1B75-476B-AB4A-5843E5BA0D9F}" destId="{0448E3D1-0D40-4C31-95FA-04CA819FCBB3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216C582-124D-494D-9012-54016741D68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F91867C-3A42-4288-8B70-08227BA69620}">
      <dgm:prSet phldrT="[Текст]"/>
      <dgm:spPr/>
      <dgm:t>
        <a:bodyPr/>
        <a:lstStyle/>
        <a:p>
          <a:r>
            <a:rPr lang="ru-RU" dirty="0" smtClean="0"/>
            <a:t>Капитализированная прибыль</a:t>
          </a:r>
          <a:endParaRPr lang="ru-RU" dirty="0"/>
        </a:p>
      </dgm:t>
    </dgm:pt>
    <dgm:pt modelId="{B614373C-A481-42C1-BD31-DE770F1AB809}" type="parTrans" cxnId="{7E157DD2-0083-47EF-80E7-4731305347D5}">
      <dgm:prSet/>
      <dgm:spPr/>
      <dgm:t>
        <a:bodyPr/>
        <a:lstStyle/>
        <a:p>
          <a:endParaRPr lang="ru-RU"/>
        </a:p>
      </dgm:t>
    </dgm:pt>
    <dgm:pt modelId="{ADE105A3-D5A5-42B4-9AE4-9614A893ABA1}" type="sibTrans" cxnId="{7E157DD2-0083-47EF-80E7-4731305347D5}">
      <dgm:prSet/>
      <dgm:spPr/>
      <dgm:t>
        <a:bodyPr/>
        <a:lstStyle/>
        <a:p>
          <a:endParaRPr lang="ru-RU"/>
        </a:p>
      </dgm:t>
    </dgm:pt>
    <dgm:pt modelId="{912A1EFC-0C31-4DD8-A875-6094FFB589C2}">
      <dgm:prSet phldrT="[Текст]"/>
      <dgm:spPr/>
      <dgm:t>
        <a:bodyPr/>
        <a:lstStyle/>
        <a:p>
          <a:r>
            <a:rPr lang="ru-RU" dirty="0" smtClean="0"/>
            <a:t>Нераспределенная прибыль</a:t>
          </a:r>
          <a:endParaRPr lang="ru-RU" dirty="0"/>
        </a:p>
      </dgm:t>
    </dgm:pt>
    <dgm:pt modelId="{59512012-C57A-4DB9-A370-B85671BD0A5B}" type="parTrans" cxnId="{FEAC1924-3C3E-4C9C-A129-B52F2B8DD6EF}">
      <dgm:prSet/>
      <dgm:spPr/>
      <dgm:t>
        <a:bodyPr/>
        <a:lstStyle/>
        <a:p>
          <a:endParaRPr lang="ru-RU"/>
        </a:p>
      </dgm:t>
    </dgm:pt>
    <dgm:pt modelId="{0AD469F7-E2E4-4A62-A533-F1C221EFC7F2}" type="sibTrans" cxnId="{FEAC1924-3C3E-4C9C-A129-B52F2B8DD6EF}">
      <dgm:prSet/>
      <dgm:spPr/>
      <dgm:t>
        <a:bodyPr/>
        <a:lstStyle/>
        <a:p>
          <a:endParaRPr lang="ru-RU"/>
        </a:p>
      </dgm:t>
    </dgm:pt>
    <dgm:pt modelId="{39F30E0F-72B9-445B-8F62-B7F0491894CE}">
      <dgm:prSet phldrT="[Текст]"/>
      <dgm:spPr/>
      <dgm:t>
        <a:bodyPr/>
        <a:lstStyle/>
        <a:p>
          <a:r>
            <a:rPr lang="ru-RU" dirty="0" smtClean="0"/>
            <a:t>Прибыль, вложенная в производство</a:t>
          </a:r>
          <a:endParaRPr lang="ru-RU" dirty="0"/>
        </a:p>
      </dgm:t>
    </dgm:pt>
    <dgm:pt modelId="{071B2167-B388-4E8F-AD19-21F8A396AFFE}" type="parTrans" cxnId="{FEA0A376-07DA-44A6-AD0D-EE63F4AA06BF}">
      <dgm:prSet/>
      <dgm:spPr/>
    </dgm:pt>
    <dgm:pt modelId="{697B0D33-94B0-421E-9545-DD7D04DD0A5A}" type="sibTrans" cxnId="{FEA0A376-07DA-44A6-AD0D-EE63F4AA06BF}">
      <dgm:prSet/>
      <dgm:spPr/>
    </dgm:pt>
    <dgm:pt modelId="{4D7FE56B-A8FB-4075-9239-492F98F94BA4}">
      <dgm:prSet phldrT="[Текст]"/>
      <dgm:spPr/>
      <dgm:t>
        <a:bodyPr/>
        <a:lstStyle/>
        <a:p>
          <a:r>
            <a:rPr lang="ru-RU" dirty="0" smtClean="0"/>
            <a:t>Прибыль, не направленная на конкретные цели</a:t>
          </a:r>
          <a:endParaRPr lang="ru-RU" dirty="0"/>
        </a:p>
      </dgm:t>
    </dgm:pt>
    <dgm:pt modelId="{C7CCD4A8-1A4C-4E94-8226-11587A2A929A}" type="parTrans" cxnId="{405F0F70-E8A6-4470-B40D-BF8A8F1B3DA6}">
      <dgm:prSet/>
      <dgm:spPr/>
    </dgm:pt>
    <dgm:pt modelId="{2C5FDC2D-4FCF-4D49-A33F-E607365A0369}" type="sibTrans" cxnId="{405F0F70-E8A6-4470-B40D-BF8A8F1B3DA6}">
      <dgm:prSet/>
      <dgm:spPr/>
    </dgm:pt>
    <dgm:pt modelId="{914CF3C2-0CA9-4CD5-B28F-AD551D95B51A}" type="pres">
      <dgm:prSet presAssocID="{1216C582-124D-494D-9012-54016741D68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646465E-5F14-4A52-90A2-ECE5A1210F8C}" type="pres">
      <dgm:prSet presAssocID="{AF91867C-3A42-4288-8B70-08227BA69620}" presName="parentLin" presStyleCnt="0"/>
      <dgm:spPr/>
    </dgm:pt>
    <dgm:pt modelId="{AEDE72AE-78B0-4FA8-B70F-CD2A8B83B6DF}" type="pres">
      <dgm:prSet presAssocID="{AF91867C-3A42-4288-8B70-08227BA69620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9D58B6AF-C3AA-45E0-96F8-5A17C1BA80B7}" type="pres">
      <dgm:prSet presAssocID="{AF91867C-3A42-4288-8B70-08227BA6962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3C56F1-7FFA-448C-8BCE-12019095DC8E}" type="pres">
      <dgm:prSet presAssocID="{AF91867C-3A42-4288-8B70-08227BA69620}" presName="negativeSpace" presStyleCnt="0"/>
      <dgm:spPr/>
    </dgm:pt>
    <dgm:pt modelId="{9470A4B1-6F38-4814-9585-FC4240EDD453}" type="pres">
      <dgm:prSet presAssocID="{AF91867C-3A42-4288-8B70-08227BA69620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9D035C-DE64-484B-8B3B-B78DCB48DC1C}" type="pres">
      <dgm:prSet presAssocID="{ADE105A3-D5A5-42B4-9AE4-9614A893ABA1}" presName="spaceBetweenRectangles" presStyleCnt="0"/>
      <dgm:spPr/>
    </dgm:pt>
    <dgm:pt modelId="{D46EBDFE-53A6-49C5-8C41-31D183D0047A}" type="pres">
      <dgm:prSet presAssocID="{912A1EFC-0C31-4DD8-A875-6094FFB589C2}" presName="parentLin" presStyleCnt="0"/>
      <dgm:spPr/>
    </dgm:pt>
    <dgm:pt modelId="{32225444-C52F-4616-97CC-BA0A64F5A1A4}" type="pres">
      <dgm:prSet presAssocID="{912A1EFC-0C31-4DD8-A875-6094FFB589C2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CC72AF7F-D80C-4C51-9600-CF1A1764884F}" type="pres">
      <dgm:prSet presAssocID="{912A1EFC-0C31-4DD8-A875-6094FFB589C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C7464A-DF5B-49AB-925E-783F6281C491}" type="pres">
      <dgm:prSet presAssocID="{912A1EFC-0C31-4DD8-A875-6094FFB589C2}" presName="negativeSpace" presStyleCnt="0"/>
      <dgm:spPr/>
    </dgm:pt>
    <dgm:pt modelId="{50480B3F-E6CD-4AB6-B627-C6C5D28D1624}" type="pres">
      <dgm:prSet presAssocID="{912A1EFC-0C31-4DD8-A875-6094FFB589C2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0E6EA8-2741-4936-8916-D15439F1385F}" type="presOf" srcId="{39F30E0F-72B9-445B-8F62-B7F0491894CE}" destId="{9470A4B1-6F38-4814-9585-FC4240EDD453}" srcOrd="0" destOrd="0" presId="urn:microsoft.com/office/officeart/2005/8/layout/list1"/>
    <dgm:cxn modelId="{577DA366-EA1C-4CC8-90AC-B03DE4D34B7B}" type="presOf" srcId="{1216C582-124D-494D-9012-54016741D68B}" destId="{914CF3C2-0CA9-4CD5-B28F-AD551D95B51A}" srcOrd="0" destOrd="0" presId="urn:microsoft.com/office/officeart/2005/8/layout/list1"/>
    <dgm:cxn modelId="{80E928BC-894E-4000-9205-23D2C3602384}" type="presOf" srcId="{912A1EFC-0C31-4DD8-A875-6094FFB589C2}" destId="{CC72AF7F-D80C-4C51-9600-CF1A1764884F}" srcOrd="1" destOrd="0" presId="urn:microsoft.com/office/officeart/2005/8/layout/list1"/>
    <dgm:cxn modelId="{FEAC1924-3C3E-4C9C-A129-B52F2B8DD6EF}" srcId="{1216C582-124D-494D-9012-54016741D68B}" destId="{912A1EFC-0C31-4DD8-A875-6094FFB589C2}" srcOrd="1" destOrd="0" parTransId="{59512012-C57A-4DB9-A370-B85671BD0A5B}" sibTransId="{0AD469F7-E2E4-4A62-A533-F1C221EFC7F2}"/>
    <dgm:cxn modelId="{7E157DD2-0083-47EF-80E7-4731305347D5}" srcId="{1216C582-124D-494D-9012-54016741D68B}" destId="{AF91867C-3A42-4288-8B70-08227BA69620}" srcOrd="0" destOrd="0" parTransId="{B614373C-A481-42C1-BD31-DE770F1AB809}" sibTransId="{ADE105A3-D5A5-42B4-9AE4-9614A893ABA1}"/>
    <dgm:cxn modelId="{DC2E1C19-32E9-46C2-839C-D112A611C080}" type="presOf" srcId="{912A1EFC-0C31-4DD8-A875-6094FFB589C2}" destId="{32225444-C52F-4616-97CC-BA0A64F5A1A4}" srcOrd="0" destOrd="0" presId="urn:microsoft.com/office/officeart/2005/8/layout/list1"/>
    <dgm:cxn modelId="{79DE064D-49DB-4EFA-B3AF-57951ADDC744}" type="presOf" srcId="{AF91867C-3A42-4288-8B70-08227BA69620}" destId="{AEDE72AE-78B0-4FA8-B70F-CD2A8B83B6DF}" srcOrd="0" destOrd="0" presId="urn:microsoft.com/office/officeart/2005/8/layout/list1"/>
    <dgm:cxn modelId="{FEA0A376-07DA-44A6-AD0D-EE63F4AA06BF}" srcId="{AF91867C-3A42-4288-8B70-08227BA69620}" destId="{39F30E0F-72B9-445B-8F62-B7F0491894CE}" srcOrd="0" destOrd="0" parTransId="{071B2167-B388-4E8F-AD19-21F8A396AFFE}" sibTransId="{697B0D33-94B0-421E-9545-DD7D04DD0A5A}"/>
    <dgm:cxn modelId="{EAEE0BCA-7AD4-4C57-ABD4-FF448E599175}" type="presOf" srcId="{AF91867C-3A42-4288-8B70-08227BA69620}" destId="{9D58B6AF-C3AA-45E0-96F8-5A17C1BA80B7}" srcOrd="1" destOrd="0" presId="urn:microsoft.com/office/officeart/2005/8/layout/list1"/>
    <dgm:cxn modelId="{405F0F70-E8A6-4470-B40D-BF8A8F1B3DA6}" srcId="{912A1EFC-0C31-4DD8-A875-6094FFB589C2}" destId="{4D7FE56B-A8FB-4075-9239-492F98F94BA4}" srcOrd="0" destOrd="0" parTransId="{C7CCD4A8-1A4C-4E94-8226-11587A2A929A}" sibTransId="{2C5FDC2D-4FCF-4D49-A33F-E607365A0369}"/>
    <dgm:cxn modelId="{B6E16CD4-B916-4108-9BD1-E495484B5F4D}" type="presOf" srcId="{4D7FE56B-A8FB-4075-9239-492F98F94BA4}" destId="{50480B3F-E6CD-4AB6-B627-C6C5D28D1624}" srcOrd="0" destOrd="0" presId="urn:microsoft.com/office/officeart/2005/8/layout/list1"/>
    <dgm:cxn modelId="{A0E7E8ED-7636-4DA4-AD47-62B18009A792}" type="presParOf" srcId="{914CF3C2-0CA9-4CD5-B28F-AD551D95B51A}" destId="{E646465E-5F14-4A52-90A2-ECE5A1210F8C}" srcOrd="0" destOrd="0" presId="urn:microsoft.com/office/officeart/2005/8/layout/list1"/>
    <dgm:cxn modelId="{4A6EF26F-E053-4C5D-897B-8506759D6DA8}" type="presParOf" srcId="{E646465E-5F14-4A52-90A2-ECE5A1210F8C}" destId="{AEDE72AE-78B0-4FA8-B70F-CD2A8B83B6DF}" srcOrd="0" destOrd="0" presId="urn:microsoft.com/office/officeart/2005/8/layout/list1"/>
    <dgm:cxn modelId="{FDEB3264-6E3F-44C5-9314-DC2C15FA0A7A}" type="presParOf" srcId="{E646465E-5F14-4A52-90A2-ECE5A1210F8C}" destId="{9D58B6AF-C3AA-45E0-96F8-5A17C1BA80B7}" srcOrd="1" destOrd="0" presId="urn:microsoft.com/office/officeart/2005/8/layout/list1"/>
    <dgm:cxn modelId="{31903CED-2852-4774-ACEA-CA5E13A76434}" type="presParOf" srcId="{914CF3C2-0CA9-4CD5-B28F-AD551D95B51A}" destId="{B53C56F1-7FFA-448C-8BCE-12019095DC8E}" srcOrd="1" destOrd="0" presId="urn:microsoft.com/office/officeart/2005/8/layout/list1"/>
    <dgm:cxn modelId="{B3D55F14-DB70-425C-8680-4BF60B4D0302}" type="presParOf" srcId="{914CF3C2-0CA9-4CD5-B28F-AD551D95B51A}" destId="{9470A4B1-6F38-4814-9585-FC4240EDD453}" srcOrd="2" destOrd="0" presId="urn:microsoft.com/office/officeart/2005/8/layout/list1"/>
    <dgm:cxn modelId="{31719F7A-AB2B-4835-BA1A-DED76267652A}" type="presParOf" srcId="{914CF3C2-0CA9-4CD5-B28F-AD551D95B51A}" destId="{789D035C-DE64-484B-8B3B-B78DCB48DC1C}" srcOrd="3" destOrd="0" presId="urn:microsoft.com/office/officeart/2005/8/layout/list1"/>
    <dgm:cxn modelId="{B7A4B61C-B85D-4694-AEF8-41ADD32C29DF}" type="presParOf" srcId="{914CF3C2-0CA9-4CD5-B28F-AD551D95B51A}" destId="{D46EBDFE-53A6-49C5-8C41-31D183D0047A}" srcOrd="4" destOrd="0" presId="urn:microsoft.com/office/officeart/2005/8/layout/list1"/>
    <dgm:cxn modelId="{FB792F1D-70DA-48B4-9116-9CA365780922}" type="presParOf" srcId="{D46EBDFE-53A6-49C5-8C41-31D183D0047A}" destId="{32225444-C52F-4616-97CC-BA0A64F5A1A4}" srcOrd="0" destOrd="0" presId="urn:microsoft.com/office/officeart/2005/8/layout/list1"/>
    <dgm:cxn modelId="{432B85CA-76BF-45B4-98DB-B67A1B139D80}" type="presParOf" srcId="{D46EBDFE-53A6-49C5-8C41-31D183D0047A}" destId="{CC72AF7F-D80C-4C51-9600-CF1A1764884F}" srcOrd="1" destOrd="0" presId="urn:microsoft.com/office/officeart/2005/8/layout/list1"/>
    <dgm:cxn modelId="{B7A3369D-6632-4D48-8B39-CCE16FEF1B4F}" type="presParOf" srcId="{914CF3C2-0CA9-4CD5-B28F-AD551D95B51A}" destId="{A5C7464A-DF5B-49AB-925E-783F6281C491}" srcOrd="5" destOrd="0" presId="urn:microsoft.com/office/officeart/2005/8/layout/list1"/>
    <dgm:cxn modelId="{E756FDFA-83DB-4B12-A604-D5544685EC21}" type="presParOf" srcId="{914CF3C2-0CA9-4CD5-B28F-AD551D95B51A}" destId="{50480B3F-E6CD-4AB6-B627-C6C5D28D162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310082-C3F5-4FC5-B978-4716769AC83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7BECD7B-C6EF-4857-A4A8-690616FE1610}">
      <dgm:prSet phldrT="[Текст]"/>
      <dgm:spPr/>
      <dgm:t>
        <a:bodyPr/>
        <a:lstStyle/>
        <a:p>
          <a:r>
            <a:rPr lang="ru-RU" dirty="0" smtClean="0"/>
            <a:t>Теория трудовой стоимости</a:t>
          </a:r>
          <a:endParaRPr lang="ru-RU" dirty="0"/>
        </a:p>
      </dgm:t>
    </dgm:pt>
    <dgm:pt modelId="{3E1D9F14-2403-4A03-9BE2-0A2108438CA3}" type="parTrans" cxnId="{2B5B7D19-4F55-4DE4-A3D3-587E1A3213F6}">
      <dgm:prSet/>
      <dgm:spPr/>
      <dgm:t>
        <a:bodyPr/>
        <a:lstStyle/>
        <a:p>
          <a:endParaRPr lang="ru-RU"/>
        </a:p>
      </dgm:t>
    </dgm:pt>
    <dgm:pt modelId="{C5F28F04-F31E-4C28-AE18-22B1DD1E08FD}" type="sibTrans" cxnId="{2B5B7D19-4F55-4DE4-A3D3-587E1A3213F6}">
      <dgm:prSet/>
      <dgm:spPr/>
      <dgm:t>
        <a:bodyPr/>
        <a:lstStyle/>
        <a:p>
          <a:endParaRPr lang="ru-RU"/>
        </a:p>
      </dgm:t>
    </dgm:pt>
    <dgm:pt modelId="{7BE9DCBF-7D48-41CD-8873-25F12207F766}">
      <dgm:prSet phldrT="[Текст]"/>
      <dgm:spPr/>
      <dgm:t>
        <a:bodyPr/>
        <a:lstStyle/>
        <a:p>
          <a:r>
            <a:rPr lang="ru-RU" dirty="0" smtClean="0"/>
            <a:t>Теория полезности</a:t>
          </a:r>
          <a:endParaRPr lang="ru-RU" dirty="0"/>
        </a:p>
      </dgm:t>
    </dgm:pt>
    <dgm:pt modelId="{871D0780-9326-45A9-8700-D543B536774E}" type="parTrans" cxnId="{FE3BF4FA-BB97-4036-83DC-1F946A7AFF0F}">
      <dgm:prSet/>
      <dgm:spPr/>
      <dgm:t>
        <a:bodyPr/>
        <a:lstStyle/>
        <a:p>
          <a:endParaRPr lang="ru-RU"/>
        </a:p>
      </dgm:t>
    </dgm:pt>
    <dgm:pt modelId="{E7CC6FF5-671E-4F83-9005-00A2812E7809}" type="sibTrans" cxnId="{FE3BF4FA-BB97-4036-83DC-1F946A7AFF0F}">
      <dgm:prSet/>
      <dgm:spPr/>
      <dgm:t>
        <a:bodyPr/>
        <a:lstStyle/>
        <a:p>
          <a:endParaRPr lang="ru-RU"/>
        </a:p>
      </dgm:t>
    </dgm:pt>
    <dgm:pt modelId="{C6030384-510F-4691-864A-8F4EE19E6F10}">
      <dgm:prSet phldrT="[Текст]"/>
      <dgm:spPr/>
      <dgm:t>
        <a:bodyPr/>
        <a:lstStyle/>
        <a:p>
          <a:r>
            <a:rPr lang="ru-RU" dirty="0" smtClean="0"/>
            <a:t>Теория издержек производства</a:t>
          </a:r>
          <a:endParaRPr lang="ru-RU" dirty="0"/>
        </a:p>
      </dgm:t>
    </dgm:pt>
    <dgm:pt modelId="{15BF0745-9303-455C-B0EA-C77AEA2D6B35}" type="parTrans" cxnId="{34429031-BBBB-453B-BE77-1FB2E03B7E2D}">
      <dgm:prSet/>
      <dgm:spPr/>
      <dgm:t>
        <a:bodyPr/>
        <a:lstStyle/>
        <a:p>
          <a:endParaRPr lang="ru-RU"/>
        </a:p>
      </dgm:t>
    </dgm:pt>
    <dgm:pt modelId="{06FC310E-3F7C-4F20-B006-AEA69F66B17D}" type="sibTrans" cxnId="{34429031-BBBB-453B-BE77-1FB2E03B7E2D}">
      <dgm:prSet/>
      <dgm:spPr/>
      <dgm:t>
        <a:bodyPr/>
        <a:lstStyle/>
        <a:p>
          <a:endParaRPr lang="ru-RU"/>
        </a:p>
      </dgm:t>
    </dgm:pt>
    <dgm:pt modelId="{59457720-7D55-4518-BF8A-5CB294AD8A4C}">
      <dgm:prSet phldrT="[Текст]"/>
      <dgm:spPr/>
      <dgm:t>
        <a:bodyPr/>
        <a:lstStyle/>
        <a:p>
          <a:r>
            <a:rPr lang="ru-RU" dirty="0" smtClean="0"/>
            <a:t>Теория рыночного равновесия</a:t>
          </a:r>
          <a:endParaRPr lang="ru-RU" dirty="0"/>
        </a:p>
      </dgm:t>
    </dgm:pt>
    <dgm:pt modelId="{A74102AE-CB4D-453A-8575-653CBFB763B3}" type="parTrans" cxnId="{A5E17DAF-4FA9-47EF-96A4-493EF4C28476}">
      <dgm:prSet/>
      <dgm:spPr/>
    </dgm:pt>
    <dgm:pt modelId="{C4517CD3-6539-4C0F-992A-8FAC3B433E69}" type="sibTrans" cxnId="{A5E17DAF-4FA9-47EF-96A4-493EF4C28476}">
      <dgm:prSet/>
      <dgm:spPr/>
    </dgm:pt>
    <dgm:pt modelId="{A517AA09-1551-48B7-8C92-680A75F36F8E}" type="pres">
      <dgm:prSet presAssocID="{AD310082-C3F5-4FC5-B978-4716769AC83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52BF597-DAA7-4C3A-B0FB-4E4E4B05045B}" type="pres">
      <dgm:prSet presAssocID="{77BECD7B-C6EF-4857-A4A8-690616FE1610}" presName="parentLin" presStyleCnt="0"/>
      <dgm:spPr/>
    </dgm:pt>
    <dgm:pt modelId="{D2C18FF5-9030-411A-92A1-D3046E197931}" type="pres">
      <dgm:prSet presAssocID="{77BECD7B-C6EF-4857-A4A8-690616FE1610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802B4A1F-18EC-47C2-B705-6B289A63DD33}" type="pres">
      <dgm:prSet presAssocID="{77BECD7B-C6EF-4857-A4A8-690616FE1610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1B7580-E128-4145-B9E9-A026BC04B70C}" type="pres">
      <dgm:prSet presAssocID="{77BECD7B-C6EF-4857-A4A8-690616FE1610}" presName="negativeSpace" presStyleCnt="0"/>
      <dgm:spPr/>
    </dgm:pt>
    <dgm:pt modelId="{53989568-E4E5-43A3-9B94-0503F6C89256}" type="pres">
      <dgm:prSet presAssocID="{77BECD7B-C6EF-4857-A4A8-690616FE1610}" presName="childText" presStyleLbl="conFgAcc1" presStyleIdx="0" presStyleCnt="4">
        <dgm:presLayoutVars>
          <dgm:bulletEnabled val="1"/>
        </dgm:presLayoutVars>
      </dgm:prSet>
      <dgm:spPr/>
    </dgm:pt>
    <dgm:pt modelId="{61F1A88B-4023-4822-A6F4-B5B951949E65}" type="pres">
      <dgm:prSet presAssocID="{C5F28F04-F31E-4C28-AE18-22B1DD1E08FD}" presName="spaceBetweenRectangles" presStyleCnt="0"/>
      <dgm:spPr/>
    </dgm:pt>
    <dgm:pt modelId="{534DEE0E-A0D7-497F-9C2E-BA766B5DCAF0}" type="pres">
      <dgm:prSet presAssocID="{7BE9DCBF-7D48-41CD-8873-25F12207F766}" presName="parentLin" presStyleCnt="0"/>
      <dgm:spPr/>
    </dgm:pt>
    <dgm:pt modelId="{B2BB5732-4006-45ED-BEED-E2F18EE4B308}" type="pres">
      <dgm:prSet presAssocID="{7BE9DCBF-7D48-41CD-8873-25F12207F766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DDDF2EA3-EB52-4ABF-BF80-3CC7D4286944}" type="pres">
      <dgm:prSet presAssocID="{7BE9DCBF-7D48-41CD-8873-25F12207F76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EEC6A4-051D-468C-89BB-DBC904E58150}" type="pres">
      <dgm:prSet presAssocID="{7BE9DCBF-7D48-41CD-8873-25F12207F766}" presName="negativeSpace" presStyleCnt="0"/>
      <dgm:spPr/>
    </dgm:pt>
    <dgm:pt modelId="{435C28B2-575C-4DEE-AA1E-BD8065E19D15}" type="pres">
      <dgm:prSet presAssocID="{7BE9DCBF-7D48-41CD-8873-25F12207F766}" presName="childText" presStyleLbl="conFgAcc1" presStyleIdx="1" presStyleCnt="4">
        <dgm:presLayoutVars>
          <dgm:bulletEnabled val="1"/>
        </dgm:presLayoutVars>
      </dgm:prSet>
      <dgm:spPr/>
    </dgm:pt>
    <dgm:pt modelId="{F600245F-A0D0-4B4C-BE8B-D4A2F3CAEB3D}" type="pres">
      <dgm:prSet presAssocID="{E7CC6FF5-671E-4F83-9005-00A2812E7809}" presName="spaceBetweenRectangles" presStyleCnt="0"/>
      <dgm:spPr/>
    </dgm:pt>
    <dgm:pt modelId="{80A39F60-CB97-41C1-8927-279CA8AA49DD}" type="pres">
      <dgm:prSet presAssocID="{C6030384-510F-4691-864A-8F4EE19E6F10}" presName="parentLin" presStyleCnt="0"/>
      <dgm:spPr/>
    </dgm:pt>
    <dgm:pt modelId="{1C808B15-3764-4FA6-B613-A81EF1C46C9D}" type="pres">
      <dgm:prSet presAssocID="{C6030384-510F-4691-864A-8F4EE19E6F10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BD2B0FED-4CAF-4284-8CD1-1A56D52F0798}" type="pres">
      <dgm:prSet presAssocID="{C6030384-510F-4691-864A-8F4EE19E6F1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E7AAA4-C688-4964-B4A5-953534C7AADD}" type="pres">
      <dgm:prSet presAssocID="{C6030384-510F-4691-864A-8F4EE19E6F10}" presName="negativeSpace" presStyleCnt="0"/>
      <dgm:spPr/>
    </dgm:pt>
    <dgm:pt modelId="{B00224CD-E62C-48CE-9F5D-80A002E8D876}" type="pres">
      <dgm:prSet presAssocID="{C6030384-510F-4691-864A-8F4EE19E6F10}" presName="childText" presStyleLbl="conFgAcc1" presStyleIdx="2" presStyleCnt="4">
        <dgm:presLayoutVars>
          <dgm:bulletEnabled val="1"/>
        </dgm:presLayoutVars>
      </dgm:prSet>
      <dgm:spPr/>
    </dgm:pt>
    <dgm:pt modelId="{0093B22B-94EA-442F-AD45-768D3A10D6AF}" type="pres">
      <dgm:prSet presAssocID="{06FC310E-3F7C-4F20-B006-AEA69F66B17D}" presName="spaceBetweenRectangles" presStyleCnt="0"/>
      <dgm:spPr/>
    </dgm:pt>
    <dgm:pt modelId="{2D589224-13FF-4EC2-A641-A126D97C18ED}" type="pres">
      <dgm:prSet presAssocID="{59457720-7D55-4518-BF8A-5CB294AD8A4C}" presName="parentLin" presStyleCnt="0"/>
      <dgm:spPr/>
    </dgm:pt>
    <dgm:pt modelId="{14EDCF76-6F3D-4F53-8BFD-814CF412B3CC}" type="pres">
      <dgm:prSet presAssocID="{59457720-7D55-4518-BF8A-5CB294AD8A4C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AF4B592A-DDDB-4B38-AA74-6B063309D84D}" type="pres">
      <dgm:prSet presAssocID="{59457720-7D55-4518-BF8A-5CB294AD8A4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2B2B83-FF08-4A0F-B2A8-B689C3FD3A4D}" type="pres">
      <dgm:prSet presAssocID="{59457720-7D55-4518-BF8A-5CB294AD8A4C}" presName="negativeSpace" presStyleCnt="0"/>
      <dgm:spPr/>
    </dgm:pt>
    <dgm:pt modelId="{9E34257E-86A0-4135-ACDA-5CCA32F8FEB8}" type="pres">
      <dgm:prSet presAssocID="{59457720-7D55-4518-BF8A-5CB294AD8A4C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ED639EE2-EFB4-42A7-808F-4D84340560A8}" type="presOf" srcId="{77BECD7B-C6EF-4857-A4A8-690616FE1610}" destId="{802B4A1F-18EC-47C2-B705-6B289A63DD33}" srcOrd="1" destOrd="0" presId="urn:microsoft.com/office/officeart/2005/8/layout/list1"/>
    <dgm:cxn modelId="{4C43CA0F-469D-4C68-96FB-A3C4D13BC663}" type="presOf" srcId="{C6030384-510F-4691-864A-8F4EE19E6F10}" destId="{1C808B15-3764-4FA6-B613-A81EF1C46C9D}" srcOrd="0" destOrd="0" presId="urn:microsoft.com/office/officeart/2005/8/layout/list1"/>
    <dgm:cxn modelId="{9BB46E64-6CB2-4312-A289-6DD58E5C6C94}" type="presOf" srcId="{C6030384-510F-4691-864A-8F4EE19E6F10}" destId="{BD2B0FED-4CAF-4284-8CD1-1A56D52F0798}" srcOrd="1" destOrd="0" presId="urn:microsoft.com/office/officeart/2005/8/layout/list1"/>
    <dgm:cxn modelId="{2B5B7D19-4F55-4DE4-A3D3-587E1A3213F6}" srcId="{AD310082-C3F5-4FC5-B978-4716769AC834}" destId="{77BECD7B-C6EF-4857-A4A8-690616FE1610}" srcOrd="0" destOrd="0" parTransId="{3E1D9F14-2403-4A03-9BE2-0A2108438CA3}" sibTransId="{C5F28F04-F31E-4C28-AE18-22B1DD1E08FD}"/>
    <dgm:cxn modelId="{EA1FCB64-B333-412C-870A-6A39177EFEF4}" type="presOf" srcId="{7BE9DCBF-7D48-41CD-8873-25F12207F766}" destId="{DDDF2EA3-EB52-4ABF-BF80-3CC7D4286944}" srcOrd="1" destOrd="0" presId="urn:microsoft.com/office/officeart/2005/8/layout/list1"/>
    <dgm:cxn modelId="{A5E17DAF-4FA9-47EF-96A4-493EF4C28476}" srcId="{AD310082-C3F5-4FC5-B978-4716769AC834}" destId="{59457720-7D55-4518-BF8A-5CB294AD8A4C}" srcOrd="3" destOrd="0" parTransId="{A74102AE-CB4D-453A-8575-653CBFB763B3}" sibTransId="{C4517CD3-6539-4C0F-992A-8FAC3B433E69}"/>
    <dgm:cxn modelId="{278DC045-123C-4666-BF76-A2E53F381DBC}" type="presOf" srcId="{7BE9DCBF-7D48-41CD-8873-25F12207F766}" destId="{B2BB5732-4006-45ED-BEED-E2F18EE4B308}" srcOrd="0" destOrd="0" presId="urn:microsoft.com/office/officeart/2005/8/layout/list1"/>
    <dgm:cxn modelId="{39A01BC3-1DD1-437F-BC6A-4EF65C2F146A}" type="presOf" srcId="{77BECD7B-C6EF-4857-A4A8-690616FE1610}" destId="{D2C18FF5-9030-411A-92A1-D3046E197931}" srcOrd="0" destOrd="0" presId="urn:microsoft.com/office/officeart/2005/8/layout/list1"/>
    <dgm:cxn modelId="{4A09EC6E-2209-4E47-BA39-F890BE099420}" type="presOf" srcId="{59457720-7D55-4518-BF8A-5CB294AD8A4C}" destId="{AF4B592A-DDDB-4B38-AA74-6B063309D84D}" srcOrd="1" destOrd="0" presId="urn:microsoft.com/office/officeart/2005/8/layout/list1"/>
    <dgm:cxn modelId="{FE3BF4FA-BB97-4036-83DC-1F946A7AFF0F}" srcId="{AD310082-C3F5-4FC5-B978-4716769AC834}" destId="{7BE9DCBF-7D48-41CD-8873-25F12207F766}" srcOrd="1" destOrd="0" parTransId="{871D0780-9326-45A9-8700-D543B536774E}" sibTransId="{E7CC6FF5-671E-4F83-9005-00A2812E7809}"/>
    <dgm:cxn modelId="{34429031-BBBB-453B-BE77-1FB2E03B7E2D}" srcId="{AD310082-C3F5-4FC5-B978-4716769AC834}" destId="{C6030384-510F-4691-864A-8F4EE19E6F10}" srcOrd="2" destOrd="0" parTransId="{15BF0745-9303-455C-B0EA-C77AEA2D6B35}" sibTransId="{06FC310E-3F7C-4F20-B006-AEA69F66B17D}"/>
    <dgm:cxn modelId="{E208624F-3A4B-475A-85AA-7872C4992757}" type="presOf" srcId="{59457720-7D55-4518-BF8A-5CB294AD8A4C}" destId="{14EDCF76-6F3D-4F53-8BFD-814CF412B3CC}" srcOrd="0" destOrd="0" presId="urn:microsoft.com/office/officeart/2005/8/layout/list1"/>
    <dgm:cxn modelId="{B55BFAFA-A103-481C-B6A5-36EF0443D38E}" type="presOf" srcId="{AD310082-C3F5-4FC5-B978-4716769AC834}" destId="{A517AA09-1551-48B7-8C92-680A75F36F8E}" srcOrd="0" destOrd="0" presId="urn:microsoft.com/office/officeart/2005/8/layout/list1"/>
    <dgm:cxn modelId="{9AF33F98-A5EC-49B5-AAFF-E92D88959F94}" type="presParOf" srcId="{A517AA09-1551-48B7-8C92-680A75F36F8E}" destId="{252BF597-DAA7-4C3A-B0FB-4E4E4B05045B}" srcOrd="0" destOrd="0" presId="urn:microsoft.com/office/officeart/2005/8/layout/list1"/>
    <dgm:cxn modelId="{E3475789-2214-4E72-B1B7-BA384ACAD4EB}" type="presParOf" srcId="{252BF597-DAA7-4C3A-B0FB-4E4E4B05045B}" destId="{D2C18FF5-9030-411A-92A1-D3046E197931}" srcOrd="0" destOrd="0" presId="urn:microsoft.com/office/officeart/2005/8/layout/list1"/>
    <dgm:cxn modelId="{2AC78655-CFCB-4B4A-BEBB-34E600A03ADA}" type="presParOf" srcId="{252BF597-DAA7-4C3A-B0FB-4E4E4B05045B}" destId="{802B4A1F-18EC-47C2-B705-6B289A63DD33}" srcOrd="1" destOrd="0" presId="urn:microsoft.com/office/officeart/2005/8/layout/list1"/>
    <dgm:cxn modelId="{D6B2EAE4-91E2-4C30-91A5-A8E5AAD50F2D}" type="presParOf" srcId="{A517AA09-1551-48B7-8C92-680A75F36F8E}" destId="{4E1B7580-E128-4145-B9E9-A026BC04B70C}" srcOrd="1" destOrd="0" presId="urn:microsoft.com/office/officeart/2005/8/layout/list1"/>
    <dgm:cxn modelId="{EE29E552-08A8-4BE6-B95C-2C1AD81FB64C}" type="presParOf" srcId="{A517AA09-1551-48B7-8C92-680A75F36F8E}" destId="{53989568-E4E5-43A3-9B94-0503F6C89256}" srcOrd="2" destOrd="0" presId="urn:microsoft.com/office/officeart/2005/8/layout/list1"/>
    <dgm:cxn modelId="{87D01CBA-91D4-48D5-A839-E62BD906B9A9}" type="presParOf" srcId="{A517AA09-1551-48B7-8C92-680A75F36F8E}" destId="{61F1A88B-4023-4822-A6F4-B5B951949E65}" srcOrd="3" destOrd="0" presId="urn:microsoft.com/office/officeart/2005/8/layout/list1"/>
    <dgm:cxn modelId="{404A3150-AEDE-4089-B2F6-205581893A90}" type="presParOf" srcId="{A517AA09-1551-48B7-8C92-680A75F36F8E}" destId="{534DEE0E-A0D7-497F-9C2E-BA766B5DCAF0}" srcOrd="4" destOrd="0" presId="urn:microsoft.com/office/officeart/2005/8/layout/list1"/>
    <dgm:cxn modelId="{1C750789-2A71-4FED-B5A2-BD3A98821209}" type="presParOf" srcId="{534DEE0E-A0D7-497F-9C2E-BA766B5DCAF0}" destId="{B2BB5732-4006-45ED-BEED-E2F18EE4B308}" srcOrd="0" destOrd="0" presId="urn:microsoft.com/office/officeart/2005/8/layout/list1"/>
    <dgm:cxn modelId="{8A80ADCC-7B3D-4DED-BD28-724AF93218EF}" type="presParOf" srcId="{534DEE0E-A0D7-497F-9C2E-BA766B5DCAF0}" destId="{DDDF2EA3-EB52-4ABF-BF80-3CC7D4286944}" srcOrd="1" destOrd="0" presId="urn:microsoft.com/office/officeart/2005/8/layout/list1"/>
    <dgm:cxn modelId="{1AB08F41-4C21-40E5-AC2C-A986498ACE5C}" type="presParOf" srcId="{A517AA09-1551-48B7-8C92-680A75F36F8E}" destId="{AFEEC6A4-051D-468C-89BB-DBC904E58150}" srcOrd="5" destOrd="0" presId="urn:microsoft.com/office/officeart/2005/8/layout/list1"/>
    <dgm:cxn modelId="{2C25EBCB-B567-4158-A5D8-C90EBE5E72B4}" type="presParOf" srcId="{A517AA09-1551-48B7-8C92-680A75F36F8E}" destId="{435C28B2-575C-4DEE-AA1E-BD8065E19D15}" srcOrd="6" destOrd="0" presId="urn:microsoft.com/office/officeart/2005/8/layout/list1"/>
    <dgm:cxn modelId="{6ECDFAD0-1DB9-4818-9E30-C86B323A0282}" type="presParOf" srcId="{A517AA09-1551-48B7-8C92-680A75F36F8E}" destId="{F600245F-A0D0-4B4C-BE8B-D4A2F3CAEB3D}" srcOrd="7" destOrd="0" presId="urn:microsoft.com/office/officeart/2005/8/layout/list1"/>
    <dgm:cxn modelId="{3BE52EF2-35AC-4EB4-A368-FE38A80A61BA}" type="presParOf" srcId="{A517AA09-1551-48B7-8C92-680A75F36F8E}" destId="{80A39F60-CB97-41C1-8927-279CA8AA49DD}" srcOrd="8" destOrd="0" presId="urn:microsoft.com/office/officeart/2005/8/layout/list1"/>
    <dgm:cxn modelId="{2C701040-9783-4B47-8107-65777525FD23}" type="presParOf" srcId="{80A39F60-CB97-41C1-8927-279CA8AA49DD}" destId="{1C808B15-3764-4FA6-B613-A81EF1C46C9D}" srcOrd="0" destOrd="0" presId="urn:microsoft.com/office/officeart/2005/8/layout/list1"/>
    <dgm:cxn modelId="{FA1E50E5-54B2-48B4-8629-BC2A32C42A99}" type="presParOf" srcId="{80A39F60-CB97-41C1-8927-279CA8AA49DD}" destId="{BD2B0FED-4CAF-4284-8CD1-1A56D52F0798}" srcOrd="1" destOrd="0" presId="urn:microsoft.com/office/officeart/2005/8/layout/list1"/>
    <dgm:cxn modelId="{4291834E-95C1-4C38-932B-3CFAEB90CDEA}" type="presParOf" srcId="{A517AA09-1551-48B7-8C92-680A75F36F8E}" destId="{8CE7AAA4-C688-4964-B4A5-953534C7AADD}" srcOrd="9" destOrd="0" presId="urn:microsoft.com/office/officeart/2005/8/layout/list1"/>
    <dgm:cxn modelId="{1D901F91-6FED-4268-8DE9-3920B4BA23D3}" type="presParOf" srcId="{A517AA09-1551-48B7-8C92-680A75F36F8E}" destId="{B00224CD-E62C-48CE-9F5D-80A002E8D876}" srcOrd="10" destOrd="0" presId="urn:microsoft.com/office/officeart/2005/8/layout/list1"/>
    <dgm:cxn modelId="{E4D5F9D2-F9AB-4D15-AADA-85275E4B5D1C}" type="presParOf" srcId="{A517AA09-1551-48B7-8C92-680A75F36F8E}" destId="{0093B22B-94EA-442F-AD45-768D3A10D6AF}" srcOrd="11" destOrd="0" presId="urn:microsoft.com/office/officeart/2005/8/layout/list1"/>
    <dgm:cxn modelId="{B10D295F-41CF-4829-BE0C-876DC2F71B9E}" type="presParOf" srcId="{A517AA09-1551-48B7-8C92-680A75F36F8E}" destId="{2D589224-13FF-4EC2-A641-A126D97C18ED}" srcOrd="12" destOrd="0" presId="urn:microsoft.com/office/officeart/2005/8/layout/list1"/>
    <dgm:cxn modelId="{9C83939C-0BF8-489C-A023-1588089ED844}" type="presParOf" srcId="{2D589224-13FF-4EC2-A641-A126D97C18ED}" destId="{14EDCF76-6F3D-4F53-8BFD-814CF412B3CC}" srcOrd="0" destOrd="0" presId="urn:microsoft.com/office/officeart/2005/8/layout/list1"/>
    <dgm:cxn modelId="{8213334B-CBD0-4EC3-82B4-AF265C560543}" type="presParOf" srcId="{2D589224-13FF-4EC2-A641-A126D97C18ED}" destId="{AF4B592A-DDDB-4B38-AA74-6B063309D84D}" srcOrd="1" destOrd="0" presId="urn:microsoft.com/office/officeart/2005/8/layout/list1"/>
    <dgm:cxn modelId="{E2044079-2157-4C84-8C23-C38CC5C88CE8}" type="presParOf" srcId="{A517AA09-1551-48B7-8C92-680A75F36F8E}" destId="{8C2B2B83-FF08-4A0F-B2A8-B689C3FD3A4D}" srcOrd="13" destOrd="0" presId="urn:microsoft.com/office/officeart/2005/8/layout/list1"/>
    <dgm:cxn modelId="{BF04B511-C4D7-4ACF-B880-E257D45FD496}" type="presParOf" srcId="{A517AA09-1551-48B7-8C92-680A75F36F8E}" destId="{9E34257E-86A0-4135-ACDA-5CCA32F8FEB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A28918-82CF-48C3-829C-135425725DA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2FCC9B5-78FA-472A-B15B-02DABE8BF911}">
      <dgm:prSet phldrT="[Текст]"/>
      <dgm:spPr/>
      <dgm:t>
        <a:bodyPr/>
        <a:lstStyle/>
        <a:p>
          <a:r>
            <a:rPr lang="ru-RU" dirty="0" smtClean="0"/>
            <a:t>Методы первоначального установления цен</a:t>
          </a:r>
          <a:endParaRPr lang="ru-RU" dirty="0"/>
        </a:p>
      </dgm:t>
    </dgm:pt>
    <dgm:pt modelId="{3A285034-CC75-4A7F-8003-5AEFDD8B28FF}" type="parTrans" cxnId="{C55DC9C7-85DE-44F8-BFD5-E26355BB4F66}">
      <dgm:prSet/>
      <dgm:spPr/>
      <dgm:t>
        <a:bodyPr/>
        <a:lstStyle/>
        <a:p>
          <a:endParaRPr lang="ru-RU"/>
        </a:p>
      </dgm:t>
    </dgm:pt>
    <dgm:pt modelId="{18CA7A9A-1443-4842-9604-8643209CE927}" type="sibTrans" cxnId="{C55DC9C7-85DE-44F8-BFD5-E26355BB4F66}">
      <dgm:prSet/>
      <dgm:spPr/>
      <dgm:t>
        <a:bodyPr/>
        <a:lstStyle/>
        <a:p>
          <a:endParaRPr lang="ru-RU"/>
        </a:p>
      </dgm:t>
    </dgm:pt>
    <dgm:pt modelId="{5F3231EE-9067-4B11-9295-85F978E6B354}">
      <dgm:prSet phldrT="[Текст]"/>
      <dgm:spPr/>
      <dgm:t>
        <a:bodyPr/>
        <a:lstStyle/>
        <a:p>
          <a:r>
            <a:rPr lang="ru-RU" dirty="0" smtClean="0"/>
            <a:t>Методы корректировки цен</a:t>
          </a:r>
          <a:endParaRPr lang="ru-RU" dirty="0"/>
        </a:p>
      </dgm:t>
    </dgm:pt>
    <dgm:pt modelId="{0587024F-5D07-41A7-82DB-8AD388348B5D}" type="parTrans" cxnId="{75D78F9E-0034-404F-870B-4ACB8B9726AD}">
      <dgm:prSet/>
      <dgm:spPr/>
      <dgm:t>
        <a:bodyPr/>
        <a:lstStyle/>
        <a:p>
          <a:endParaRPr lang="ru-RU"/>
        </a:p>
      </dgm:t>
    </dgm:pt>
    <dgm:pt modelId="{DA88A5C5-6F0C-4175-9718-CFBD8DBAD0C6}" type="sibTrans" cxnId="{75D78F9E-0034-404F-870B-4ACB8B9726AD}">
      <dgm:prSet/>
      <dgm:spPr/>
      <dgm:t>
        <a:bodyPr/>
        <a:lstStyle/>
        <a:p>
          <a:endParaRPr lang="ru-RU"/>
        </a:p>
      </dgm:t>
    </dgm:pt>
    <dgm:pt modelId="{13EE5D48-7E86-47E1-8776-503347C0F88B}">
      <dgm:prSet phldrT="[Текст]"/>
      <dgm:spPr/>
      <dgm:t>
        <a:bodyPr/>
        <a:lstStyle/>
        <a:p>
          <a:r>
            <a:rPr lang="ru-RU" dirty="0" smtClean="0"/>
            <a:t>Методы дифференциации цен</a:t>
          </a:r>
          <a:endParaRPr lang="ru-RU" dirty="0"/>
        </a:p>
      </dgm:t>
    </dgm:pt>
    <dgm:pt modelId="{8235E561-8CC6-4E52-A5B8-6B72D295D65A}" type="parTrans" cxnId="{D318F86A-39CD-40C3-9E59-A54211497644}">
      <dgm:prSet/>
      <dgm:spPr/>
      <dgm:t>
        <a:bodyPr/>
        <a:lstStyle/>
        <a:p>
          <a:endParaRPr lang="ru-RU"/>
        </a:p>
      </dgm:t>
    </dgm:pt>
    <dgm:pt modelId="{B47732A6-2300-4A4C-A67A-817A37529F33}" type="sibTrans" cxnId="{D318F86A-39CD-40C3-9E59-A54211497644}">
      <dgm:prSet/>
      <dgm:spPr/>
      <dgm:t>
        <a:bodyPr/>
        <a:lstStyle/>
        <a:p>
          <a:endParaRPr lang="ru-RU"/>
        </a:p>
      </dgm:t>
    </dgm:pt>
    <dgm:pt modelId="{7AC31EC5-AADC-40CE-812D-FDD6F94B17AE}" type="pres">
      <dgm:prSet presAssocID="{B3A28918-82CF-48C3-829C-135425725DA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D97EFA4-31D0-4E65-8383-628C52AA7537}" type="pres">
      <dgm:prSet presAssocID="{12FCC9B5-78FA-472A-B15B-02DABE8BF911}" presName="parentLin" presStyleCnt="0"/>
      <dgm:spPr/>
    </dgm:pt>
    <dgm:pt modelId="{8E61E32A-C97B-4D55-9BBF-C8C27E11500C}" type="pres">
      <dgm:prSet presAssocID="{12FCC9B5-78FA-472A-B15B-02DABE8BF911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B926AD0F-84A0-4D3F-9D79-D8B45AD47040}" type="pres">
      <dgm:prSet presAssocID="{12FCC9B5-78FA-472A-B15B-02DABE8BF91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A2A1E0-BD29-4758-B58B-FF3272B1A8F9}" type="pres">
      <dgm:prSet presAssocID="{12FCC9B5-78FA-472A-B15B-02DABE8BF911}" presName="negativeSpace" presStyleCnt="0"/>
      <dgm:spPr/>
    </dgm:pt>
    <dgm:pt modelId="{6C5FD87F-097B-4196-A42F-FBAEC2547969}" type="pres">
      <dgm:prSet presAssocID="{12FCC9B5-78FA-472A-B15B-02DABE8BF911}" presName="childText" presStyleLbl="conFgAcc1" presStyleIdx="0" presStyleCnt="3">
        <dgm:presLayoutVars>
          <dgm:bulletEnabled val="1"/>
        </dgm:presLayoutVars>
      </dgm:prSet>
      <dgm:spPr/>
    </dgm:pt>
    <dgm:pt modelId="{B898C159-94A0-4B75-8707-61C7BDFF11AB}" type="pres">
      <dgm:prSet presAssocID="{18CA7A9A-1443-4842-9604-8643209CE927}" presName="spaceBetweenRectangles" presStyleCnt="0"/>
      <dgm:spPr/>
    </dgm:pt>
    <dgm:pt modelId="{D25EDD77-4E03-4B35-9F4F-45B08111B25D}" type="pres">
      <dgm:prSet presAssocID="{5F3231EE-9067-4B11-9295-85F978E6B354}" presName="parentLin" presStyleCnt="0"/>
      <dgm:spPr/>
    </dgm:pt>
    <dgm:pt modelId="{C0D34E5F-F1A8-475F-9BF9-122FF618A9FF}" type="pres">
      <dgm:prSet presAssocID="{5F3231EE-9067-4B11-9295-85F978E6B354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B3AE988A-5162-4BB2-85F2-443D0A344460}" type="pres">
      <dgm:prSet presAssocID="{5F3231EE-9067-4B11-9295-85F978E6B35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D94761-89C6-4D19-B3B6-9222FD4AD7A6}" type="pres">
      <dgm:prSet presAssocID="{5F3231EE-9067-4B11-9295-85F978E6B354}" presName="negativeSpace" presStyleCnt="0"/>
      <dgm:spPr/>
    </dgm:pt>
    <dgm:pt modelId="{E10FCF5C-B0F9-4BE0-9B0E-C7981179B258}" type="pres">
      <dgm:prSet presAssocID="{5F3231EE-9067-4B11-9295-85F978E6B354}" presName="childText" presStyleLbl="conFgAcc1" presStyleIdx="1" presStyleCnt="3">
        <dgm:presLayoutVars>
          <dgm:bulletEnabled val="1"/>
        </dgm:presLayoutVars>
      </dgm:prSet>
      <dgm:spPr/>
    </dgm:pt>
    <dgm:pt modelId="{93A9A200-713D-4955-8FE0-53F841EECC0C}" type="pres">
      <dgm:prSet presAssocID="{DA88A5C5-6F0C-4175-9718-CFBD8DBAD0C6}" presName="spaceBetweenRectangles" presStyleCnt="0"/>
      <dgm:spPr/>
    </dgm:pt>
    <dgm:pt modelId="{31E0A1DD-E1A4-4A2D-BE13-EF36C9EDA152}" type="pres">
      <dgm:prSet presAssocID="{13EE5D48-7E86-47E1-8776-503347C0F88B}" presName="parentLin" presStyleCnt="0"/>
      <dgm:spPr/>
    </dgm:pt>
    <dgm:pt modelId="{832C326C-926F-4B70-9E2D-D1A7B25C7F1D}" type="pres">
      <dgm:prSet presAssocID="{13EE5D48-7E86-47E1-8776-503347C0F88B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4F1D802C-2B50-4773-ACE5-DF7D9B8DC367}" type="pres">
      <dgm:prSet presAssocID="{13EE5D48-7E86-47E1-8776-503347C0F88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D64BF8-2BF9-4453-AD9F-DD97DBCF7962}" type="pres">
      <dgm:prSet presAssocID="{13EE5D48-7E86-47E1-8776-503347C0F88B}" presName="negativeSpace" presStyleCnt="0"/>
      <dgm:spPr/>
    </dgm:pt>
    <dgm:pt modelId="{D76B52D8-6CAD-4544-B673-BA54E1791939}" type="pres">
      <dgm:prSet presAssocID="{13EE5D48-7E86-47E1-8776-503347C0F88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18CEB87-89B3-40D2-B755-707640428EF3}" type="presOf" srcId="{5F3231EE-9067-4B11-9295-85F978E6B354}" destId="{C0D34E5F-F1A8-475F-9BF9-122FF618A9FF}" srcOrd="0" destOrd="0" presId="urn:microsoft.com/office/officeart/2005/8/layout/list1"/>
    <dgm:cxn modelId="{75D78F9E-0034-404F-870B-4ACB8B9726AD}" srcId="{B3A28918-82CF-48C3-829C-135425725DAC}" destId="{5F3231EE-9067-4B11-9295-85F978E6B354}" srcOrd="1" destOrd="0" parTransId="{0587024F-5D07-41A7-82DB-8AD388348B5D}" sibTransId="{DA88A5C5-6F0C-4175-9718-CFBD8DBAD0C6}"/>
    <dgm:cxn modelId="{C55DC9C7-85DE-44F8-BFD5-E26355BB4F66}" srcId="{B3A28918-82CF-48C3-829C-135425725DAC}" destId="{12FCC9B5-78FA-472A-B15B-02DABE8BF911}" srcOrd="0" destOrd="0" parTransId="{3A285034-CC75-4A7F-8003-5AEFDD8B28FF}" sibTransId="{18CA7A9A-1443-4842-9604-8643209CE927}"/>
    <dgm:cxn modelId="{2167E66F-F6D9-453A-AD60-B6C82BCAED75}" type="presOf" srcId="{12FCC9B5-78FA-472A-B15B-02DABE8BF911}" destId="{B926AD0F-84A0-4D3F-9D79-D8B45AD47040}" srcOrd="1" destOrd="0" presId="urn:microsoft.com/office/officeart/2005/8/layout/list1"/>
    <dgm:cxn modelId="{68FF9425-D2EF-4F93-A497-682DDAB722B2}" type="presOf" srcId="{B3A28918-82CF-48C3-829C-135425725DAC}" destId="{7AC31EC5-AADC-40CE-812D-FDD6F94B17AE}" srcOrd="0" destOrd="0" presId="urn:microsoft.com/office/officeart/2005/8/layout/list1"/>
    <dgm:cxn modelId="{14363273-8208-4215-9E1D-48720E88594D}" type="presOf" srcId="{12FCC9B5-78FA-472A-B15B-02DABE8BF911}" destId="{8E61E32A-C97B-4D55-9BBF-C8C27E11500C}" srcOrd="0" destOrd="0" presId="urn:microsoft.com/office/officeart/2005/8/layout/list1"/>
    <dgm:cxn modelId="{9D2A8761-4513-44F2-95A1-16623E41E6B0}" type="presOf" srcId="{13EE5D48-7E86-47E1-8776-503347C0F88B}" destId="{832C326C-926F-4B70-9E2D-D1A7B25C7F1D}" srcOrd="0" destOrd="0" presId="urn:microsoft.com/office/officeart/2005/8/layout/list1"/>
    <dgm:cxn modelId="{81C00833-6E47-4E86-800D-D162C111ADB2}" type="presOf" srcId="{13EE5D48-7E86-47E1-8776-503347C0F88B}" destId="{4F1D802C-2B50-4773-ACE5-DF7D9B8DC367}" srcOrd="1" destOrd="0" presId="urn:microsoft.com/office/officeart/2005/8/layout/list1"/>
    <dgm:cxn modelId="{F2B3EDDF-9476-4BA4-ACCD-E7945DBAB844}" type="presOf" srcId="{5F3231EE-9067-4B11-9295-85F978E6B354}" destId="{B3AE988A-5162-4BB2-85F2-443D0A344460}" srcOrd="1" destOrd="0" presId="urn:microsoft.com/office/officeart/2005/8/layout/list1"/>
    <dgm:cxn modelId="{D318F86A-39CD-40C3-9E59-A54211497644}" srcId="{B3A28918-82CF-48C3-829C-135425725DAC}" destId="{13EE5D48-7E86-47E1-8776-503347C0F88B}" srcOrd="2" destOrd="0" parTransId="{8235E561-8CC6-4E52-A5B8-6B72D295D65A}" sibTransId="{B47732A6-2300-4A4C-A67A-817A37529F33}"/>
    <dgm:cxn modelId="{CA57EAF4-89FB-4C3E-B4C8-2842BC3A71F0}" type="presParOf" srcId="{7AC31EC5-AADC-40CE-812D-FDD6F94B17AE}" destId="{0D97EFA4-31D0-4E65-8383-628C52AA7537}" srcOrd="0" destOrd="0" presId="urn:microsoft.com/office/officeart/2005/8/layout/list1"/>
    <dgm:cxn modelId="{E9B09F87-3FE6-4614-BAAC-8F6E0150B81A}" type="presParOf" srcId="{0D97EFA4-31D0-4E65-8383-628C52AA7537}" destId="{8E61E32A-C97B-4D55-9BBF-C8C27E11500C}" srcOrd="0" destOrd="0" presId="urn:microsoft.com/office/officeart/2005/8/layout/list1"/>
    <dgm:cxn modelId="{4FEA39A7-9BAD-4706-94AC-6CD1EF82D30F}" type="presParOf" srcId="{0D97EFA4-31D0-4E65-8383-628C52AA7537}" destId="{B926AD0F-84A0-4D3F-9D79-D8B45AD47040}" srcOrd="1" destOrd="0" presId="urn:microsoft.com/office/officeart/2005/8/layout/list1"/>
    <dgm:cxn modelId="{8368536E-B003-4002-85A6-A7B3044DC47C}" type="presParOf" srcId="{7AC31EC5-AADC-40CE-812D-FDD6F94B17AE}" destId="{0BA2A1E0-BD29-4758-B58B-FF3272B1A8F9}" srcOrd="1" destOrd="0" presId="urn:microsoft.com/office/officeart/2005/8/layout/list1"/>
    <dgm:cxn modelId="{829A852D-516C-48D6-BCF9-52DD4BCE6189}" type="presParOf" srcId="{7AC31EC5-AADC-40CE-812D-FDD6F94B17AE}" destId="{6C5FD87F-097B-4196-A42F-FBAEC2547969}" srcOrd="2" destOrd="0" presId="urn:microsoft.com/office/officeart/2005/8/layout/list1"/>
    <dgm:cxn modelId="{EA3432EA-0901-4D68-8434-B9CD7D1DB3FF}" type="presParOf" srcId="{7AC31EC5-AADC-40CE-812D-FDD6F94B17AE}" destId="{B898C159-94A0-4B75-8707-61C7BDFF11AB}" srcOrd="3" destOrd="0" presId="urn:microsoft.com/office/officeart/2005/8/layout/list1"/>
    <dgm:cxn modelId="{67A6E3C2-E169-46D4-8824-896958F72FD5}" type="presParOf" srcId="{7AC31EC5-AADC-40CE-812D-FDD6F94B17AE}" destId="{D25EDD77-4E03-4B35-9F4F-45B08111B25D}" srcOrd="4" destOrd="0" presId="urn:microsoft.com/office/officeart/2005/8/layout/list1"/>
    <dgm:cxn modelId="{38087CF5-0609-4882-9AE0-AE6440485986}" type="presParOf" srcId="{D25EDD77-4E03-4B35-9F4F-45B08111B25D}" destId="{C0D34E5F-F1A8-475F-9BF9-122FF618A9FF}" srcOrd="0" destOrd="0" presId="urn:microsoft.com/office/officeart/2005/8/layout/list1"/>
    <dgm:cxn modelId="{AEA51124-8F6F-4239-A43D-39D76B78D36B}" type="presParOf" srcId="{D25EDD77-4E03-4B35-9F4F-45B08111B25D}" destId="{B3AE988A-5162-4BB2-85F2-443D0A344460}" srcOrd="1" destOrd="0" presId="urn:microsoft.com/office/officeart/2005/8/layout/list1"/>
    <dgm:cxn modelId="{574CA41B-643C-4C87-BBE5-D497EDFC4434}" type="presParOf" srcId="{7AC31EC5-AADC-40CE-812D-FDD6F94B17AE}" destId="{D8D94761-89C6-4D19-B3B6-9222FD4AD7A6}" srcOrd="5" destOrd="0" presId="urn:microsoft.com/office/officeart/2005/8/layout/list1"/>
    <dgm:cxn modelId="{D004313E-B217-4EB8-ADE8-E843D984243C}" type="presParOf" srcId="{7AC31EC5-AADC-40CE-812D-FDD6F94B17AE}" destId="{E10FCF5C-B0F9-4BE0-9B0E-C7981179B258}" srcOrd="6" destOrd="0" presId="urn:microsoft.com/office/officeart/2005/8/layout/list1"/>
    <dgm:cxn modelId="{DE041B26-550A-4063-A03E-954765F3F128}" type="presParOf" srcId="{7AC31EC5-AADC-40CE-812D-FDD6F94B17AE}" destId="{93A9A200-713D-4955-8FE0-53F841EECC0C}" srcOrd="7" destOrd="0" presId="urn:microsoft.com/office/officeart/2005/8/layout/list1"/>
    <dgm:cxn modelId="{19315E1C-D4E8-405A-9FF7-57C92A6E1C63}" type="presParOf" srcId="{7AC31EC5-AADC-40CE-812D-FDD6F94B17AE}" destId="{31E0A1DD-E1A4-4A2D-BE13-EF36C9EDA152}" srcOrd="8" destOrd="0" presId="urn:microsoft.com/office/officeart/2005/8/layout/list1"/>
    <dgm:cxn modelId="{4B1732A7-43F9-4F0D-A6BF-FE5F32B839FB}" type="presParOf" srcId="{31E0A1DD-E1A4-4A2D-BE13-EF36C9EDA152}" destId="{832C326C-926F-4B70-9E2D-D1A7B25C7F1D}" srcOrd="0" destOrd="0" presId="urn:microsoft.com/office/officeart/2005/8/layout/list1"/>
    <dgm:cxn modelId="{AB1D3885-F227-409B-9B83-D390C5DDB60A}" type="presParOf" srcId="{31E0A1DD-E1A4-4A2D-BE13-EF36C9EDA152}" destId="{4F1D802C-2B50-4773-ACE5-DF7D9B8DC367}" srcOrd="1" destOrd="0" presId="urn:microsoft.com/office/officeart/2005/8/layout/list1"/>
    <dgm:cxn modelId="{5A93BC5A-80F2-4782-B6C9-D75BEFEB907E}" type="presParOf" srcId="{7AC31EC5-AADC-40CE-812D-FDD6F94B17AE}" destId="{6ED64BF8-2BF9-4453-AD9F-DD97DBCF7962}" srcOrd="9" destOrd="0" presId="urn:microsoft.com/office/officeart/2005/8/layout/list1"/>
    <dgm:cxn modelId="{4B0DA207-19F1-4258-B178-ACB0641F4237}" type="presParOf" srcId="{7AC31EC5-AADC-40CE-812D-FDD6F94B17AE}" destId="{D76B52D8-6CAD-4544-B673-BA54E179193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C75946-5D8E-4501-B05D-9F1A0C063C3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E96199-FC85-46C9-838C-2A9AC5DEAFD0}">
      <dgm:prSet phldrT="[Текст]"/>
      <dgm:spPr/>
      <dgm:t>
        <a:bodyPr/>
        <a:lstStyle/>
        <a:p>
          <a:r>
            <a:rPr lang="ru-RU" dirty="0" smtClean="0"/>
            <a:t>Автономная стратегия</a:t>
          </a:r>
          <a:endParaRPr lang="ru-RU" dirty="0"/>
        </a:p>
      </dgm:t>
    </dgm:pt>
    <dgm:pt modelId="{8BE5D0C8-AD9C-4106-B28C-CE7FF7E73567}" type="parTrans" cxnId="{8236D299-02D0-4498-979C-ED66A3D87E24}">
      <dgm:prSet/>
      <dgm:spPr/>
      <dgm:t>
        <a:bodyPr/>
        <a:lstStyle/>
        <a:p>
          <a:endParaRPr lang="ru-RU"/>
        </a:p>
      </dgm:t>
    </dgm:pt>
    <dgm:pt modelId="{74907051-CAEA-41F9-BFA9-7E87720113D1}" type="sibTrans" cxnId="{8236D299-02D0-4498-979C-ED66A3D87E24}">
      <dgm:prSet/>
      <dgm:spPr/>
      <dgm:t>
        <a:bodyPr/>
        <a:lstStyle/>
        <a:p>
          <a:endParaRPr lang="ru-RU"/>
        </a:p>
      </dgm:t>
    </dgm:pt>
    <dgm:pt modelId="{006FDAF0-44E9-448A-9652-606F2AC338DC}">
      <dgm:prSet phldrT="[Текст]"/>
      <dgm:spPr/>
      <dgm:t>
        <a:bodyPr/>
        <a:lstStyle/>
        <a:p>
          <a:r>
            <a:rPr lang="ru-RU" dirty="0" smtClean="0"/>
            <a:t>Рыночная стратегия</a:t>
          </a:r>
          <a:endParaRPr lang="ru-RU" dirty="0"/>
        </a:p>
      </dgm:t>
    </dgm:pt>
    <dgm:pt modelId="{81DC0671-D116-4E20-9D8C-4426CD09760F}" type="parTrans" cxnId="{F4FAD90F-5A49-4D45-A4BF-28B3C3D38E36}">
      <dgm:prSet/>
      <dgm:spPr/>
      <dgm:t>
        <a:bodyPr/>
        <a:lstStyle/>
        <a:p>
          <a:endParaRPr lang="ru-RU"/>
        </a:p>
      </dgm:t>
    </dgm:pt>
    <dgm:pt modelId="{B80F613C-9C4C-4519-A7E1-6771480EC37A}" type="sibTrans" cxnId="{F4FAD90F-5A49-4D45-A4BF-28B3C3D38E36}">
      <dgm:prSet/>
      <dgm:spPr/>
      <dgm:t>
        <a:bodyPr/>
        <a:lstStyle/>
        <a:p>
          <a:endParaRPr lang="ru-RU"/>
        </a:p>
      </dgm:t>
    </dgm:pt>
    <dgm:pt modelId="{9A91E122-5540-434B-B6BE-147988053E14}">
      <dgm:prSet phldrT="[Текст]"/>
      <dgm:spPr/>
      <dgm:t>
        <a:bodyPr/>
        <a:lstStyle/>
        <a:p>
          <a:r>
            <a:rPr lang="ru-RU" dirty="0" smtClean="0"/>
            <a:t>Стратегия гонки за лидером</a:t>
          </a:r>
          <a:endParaRPr lang="ru-RU" dirty="0"/>
        </a:p>
      </dgm:t>
    </dgm:pt>
    <dgm:pt modelId="{25A6E8C3-7C6E-4E48-B722-52F5E4DA70FA}" type="parTrans" cxnId="{BD0FD23A-625B-46F8-AAE6-264CCC434AA7}">
      <dgm:prSet/>
      <dgm:spPr/>
      <dgm:t>
        <a:bodyPr/>
        <a:lstStyle/>
        <a:p>
          <a:endParaRPr lang="ru-RU"/>
        </a:p>
      </dgm:t>
    </dgm:pt>
    <dgm:pt modelId="{71386AF1-65AF-435B-8605-59336B21C854}" type="sibTrans" cxnId="{BD0FD23A-625B-46F8-AAE6-264CCC434AA7}">
      <dgm:prSet/>
      <dgm:spPr/>
      <dgm:t>
        <a:bodyPr/>
        <a:lstStyle/>
        <a:p>
          <a:endParaRPr lang="ru-RU"/>
        </a:p>
      </dgm:t>
    </dgm:pt>
    <dgm:pt modelId="{8C7BE01D-901C-4764-A20C-6CE0594849B3}">
      <dgm:prSet phldrT="[Текст]"/>
      <dgm:spPr/>
      <dgm:t>
        <a:bodyPr/>
        <a:lstStyle/>
        <a:p>
          <a:r>
            <a:rPr lang="ru-RU" dirty="0" smtClean="0"/>
            <a:t>Установления цены исходя из реалий предприятия</a:t>
          </a:r>
          <a:endParaRPr lang="ru-RU" dirty="0"/>
        </a:p>
      </dgm:t>
    </dgm:pt>
    <dgm:pt modelId="{52BC00A9-77B7-487F-935F-B100F9E7884D}" type="parTrans" cxnId="{444CBBA7-2909-4AF4-AC7B-C9888F80F6A2}">
      <dgm:prSet/>
      <dgm:spPr/>
    </dgm:pt>
    <dgm:pt modelId="{BECC1DFF-6087-4D81-A471-18652CAEC3BD}" type="sibTrans" cxnId="{444CBBA7-2909-4AF4-AC7B-C9888F80F6A2}">
      <dgm:prSet/>
      <dgm:spPr/>
    </dgm:pt>
    <dgm:pt modelId="{680A56C2-2800-4B52-AFAD-41A6DFD4139A}">
      <dgm:prSet phldrT="[Текст]"/>
      <dgm:spPr/>
      <dgm:t>
        <a:bodyPr/>
        <a:lstStyle/>
        <a:p>
          <a:r>
            <a:rPr lang="ru-RU" dirty="0" smtClean="0"/>
            <a:t>Установление цен исходя из реалий рынка</a:t>
          </a:r>
          <a:endParaRPr lang="ru-RU" dirty="0"/>
        </a:p>
      </dgm:t>
    </dgm:pt>
    <dgm:pt modelId="{DCF05CE9-A33C-467F-B60E-6CFE3EC4EC3A}" type="parTrans" cxnId="{3E572BF7-F164-4994-9D04-5FC470E94FDF}">
      <dgm:prSet/>
      <dgm:spPr/>
    </dgm:pt>
    <dgm:pt modelId="{31AE9888-3CFA-45B8-A82F-C8818E16FF3E}" type="sibTrans" cxnId="{3E572BF7-F164-4994-9D04-5FC470E94FDF}">
      <dgm:prSet/>
      <dgm:spPr/>
    </dgm:pt>
    <dgm:pt modelId="{256A05C5-03AF-4F12-96A5-31B5715A640A}">
      <dgm:prSet phldrT="[Текст]"/>
      <dgm:spPr/>
      <dgm:t>
        <a:bodyPr/>
        <a:lstStyle/>
        <a:p>
          <a:r>
            <a:rPr lang="ru-RU" dirty="0" smtClean="0"/>
            <a:t>Установление цены исходя из цен и условий лидера рынка</a:t>
          </a:r>
          <a:endParaRPr lang="ru-RU" dirty="0"/>
        </a:p>
      </dgm:t>
    </dgm:pt>
    <dgm:pt modelId="{0C1C0514-5249-41BC-AB87-51F017CD5847}" type="parTrans" cxnId="{C463645F-8A70-4A3C-A762-2CA7194489BF}">
      <dgm:prSet/>
      <dgm:spPr/>
    </dgm:pt>
    <dgm:pt modelId="{26A1C8D0-1E63-4B47-A040-D77807533196}" type="sibTrans" cxnId="{C463645F-8A70-4A3C-A762-2CA7194489BF}">
      <dgm:prSet/>
      <dgm:spPr/>
    </dgm:pt>
    <dgm:pt modelId="{D0E470AD-694E-4E42-BC93-825C27F13DDE}">
      <dgm:prSet phldrT="[Текст]"/>
      <dgm:spPr/>
      <dgm:t>
        <a:bodyPr/>
        <a:lstStyle/>
        <a:p>
          <a:r>
            <a:rPr lang="ru-RU" dirty="0" smtClean="0"/>
            <a:t>Стратегия связанного ценообразования</a:t>
          </a:r>
          <a:endParaRPr lang="ru-RU" dirty="0"/>
        </a:p>
      </dgm:t>
    </dgm:pt>
    <dgm:pt modelId="{843D8EFD-5B04-431C-B51F-121F145E6DF1}" type="parTrans" cxnId="{845615D8-077D-462C-B66C-94765B96DB2C}">
      <dgm:prSet/>
      <dgm:spPr/>
    </dgm:pt>
    <dgm:pt modelId="{7880A8A7-62D8-449B-86ED-C0BD2D2F74A0}" type="sibTrans" cxnId="{845615D8-077D-462C-B66C-94765B96DB2C}">
      <dgm:prSet/>
      <dgm:spPr/>
    </dgm:pt>
    <dgm:pt modelId="{E7A578C5-2ED5-479B-B5FE-B942A078D70D}">
      <dgm:prSet phldrT="[Текст]"/>
      <dgm:spPr/>
      <dgm:t>
        <a:bodyPr/>
        <a:lstStyle/>
        <a:p>
          <a:r>
            <a:rPr lang="ru-RU" dirty="0" smtClean="0"/>
            <a:t>Установление цен с учетом последующего обслуживания товара</a:t>
          </a:r>
          <a:endParaRPr lang="ru-RU" dirty="0"/>
        </a:p>
      </dgm:t>
    </dgm:pt>
    <dgm:pt modelId="{B37B772A-122D-4FFA-9E81-A588E10A2144}" type="parTrans" cxnId="{5833C19B-AEFD-40AD-A2AC-CA197190A992}">
      <dgm:prSet/>
      <dgm:spPr/>
    </dgm:pt>
    <dgm:pt modelId="{55496AD1-3758-47E1-87D7-618E47A751F8}" type="sibTrans" cxnId="{5833C19B-AEFD-40AD-A2AC-CA197190A992}">
      <dgm:prSet/>
      <dgm:spPr/>
    </dgm:pt>
    <dgm:pt modelId="{7AE1CF0B-3967-48C4-99F6-74B71E9151C7}" type="pres">
      <dgm:prSet presAssocID="{59C75946-5D8E-4501-B05D-9F1A0C063C3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303088-30BF-4FE7-8AD4-57CA773E1202}" type="pres">
      <dgm:prSet presAssocID="{6EE96199-FC85-46C9-838C-2A9AC5DEAFD0}" presName="parentLin" presStyleCnt="0"/>
      <dgm:spPr/>
    </dgm:pt>
    <dgm:pt modelId="{CC2E3616-EDE3-4974-9313-E5454517C279}" type="pres">
      <dgm:prSet presAssocID="{6EE96199-FC85-46C9-838C-2A9AC5DEAFD0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D652C879-5A57-494F-AAEA-FA0945893FDE}" type="pres">
      <dgm:prSet presAssocID="{6EE96199-FC85-46C9-838C-2A9AC5DEAFD0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E43D63-32EC-46CA-BBDE-7F1CE7CE3484}" type="pres">
      <dgm:prSet presAssocID="{6EE96199-FC85-46C9-838C-2A9AC5DEAFD0}" presName="negativeSpace" presStyleCnt="0"/>
      <dgm:spPr/>
    </dgm:pt>
    <dgm:pt modelId="{23151D71-E0C7-407D-8049-BDF97F9E15C2}" type="pres">
      <dgm:prSet presAssocID="{6EE96199-FC85-46C9-838C-2A9AC5DEAFD0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1A05AF-B01E-4563-8DB9-5DB48D4FE042}" type="pres">
      <dgm:prSet presAssocID="{74907051-CAEA-41F9-BFA9-7E87720113D1}" presName="spaceBetweenRectangles" presStyleCnt="0"/>
      <dgm:spPr/>
    </dgm:pt>
    <dgm:pt modelId="{A8170BAA-CED6-429E-AE53-EB5045FC8BE2}" type="pres">
      <dgm:prSet presAssocID="{006FDAF0-44E9-448A-9652-606F2AC338DC}" presName="parentLin" presStyleCnt="0"/>
      <dgm:spPr/>
    </dgm:pt>
    <dgm:pt modelId="{3033C1B3-1ABA-4624-8047-A1669137A21F}" type="pres">
      <dgm:prSet presAssocID="{006FDAF0-44E9-448A-9652-606F2AC338DC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E176B5A6-123E-48A4-BEF3-5EF5CCD22EE4}" type="pres">
      <dgm:prSet presAssocID="{006FDAF0-44E9-448A-9652-606F2AC338D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132D01-6A79-4ABC-9C4B-4E5A7332F17F}" type="pres">
      <dgm:prSet presAssocID="{006FDAF0-44E9-448A-9652-606F2AC338DC}" presName="negativeSpace" presStyleCnt="0"/>
      <dgm:spPr/>
    </dgm:pt>
    <dgm:pt modelId="{C1EC88A2-DB1F-4FB8-8AA1-5206C6F6DEAE}" type="pres">
      <dgm:prSet presAssocID="{006FDAF0-44E9-448A-9652-606F2AC338DC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771FB4-66F5-42B7-8146-8974F5B4FB11}" type="pres">
      <dgm:prSet presAssocID="{B80F613C-9C4C-4519-A7E1-6771480EC37A}" presName="spaceBetweenRectangles" presStyleCnt="0"/>
      <dgm:spPr/>
    </dgm:pt>
    <dgm:pt modelId="{7B6BA780-2369-4A61-B7D1-415C38E9DA48}" type="pres">
      <dgm:prSet presAssocID="{9A91E122-5540-434B-B6BE-147988053E14}" presName="parentLin" presStyleCnt="0"/>
      <dgm:spPr/>
    </dgm:pt>
    <dgm:pt modelId="{AC553AFB-509F-4DA0-8AE4-F7E51CBD07F2}" type="pres">
      <dgm:prSet presAssocID="{9A91E122-5540-434B-B6BE-147988053E14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18C1F06A-FAAA-4C80-8726-3A52DCE02326}" type="pres">
      <dgm:prSet presAssocID="{9A91E122-5540-434B-B6BE-147988053E14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849B6C-678C-42FE-9BBA-54E7E7E9A6BF}" type="pres">
      <dgm:prSet presAssocID="{9A91E122-5540-434B-B6BE-147988053E14}" presName="negativeSpace" presStyleCnt="0"/>
      <dgm:spPr/>
    </dgm:pt>
    <dgm:pt modelId="{17F79FC7-EC65-49BD-A5D2-9A65AA483B9E}" type="pres">
      <dgm:prSet presAssocID="{9A91E122-5540-434B-B6BE-147988053E14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471656-3015-4A0F-A11C-15E5DA03CD84}" type="pres">
      <dgm:prSet presAssocID="{71386AF1-65AF-435B-8605-59336B21C854}" presName="spaceBetweenRectangles" presStyleCnt="0"/>
      <dgm:spPr/>
    </dgm:pt>
    <dgm:pt modelId="{F0C72F36-D3D5-42BD-9E19-87489C2E027F}" type="pres">
      <dgm:prSet presAssocID="{D0E470AD-694E-4E42-BC93-825C27F13DDE}" presName="parentLin" presStyleCnt="0"/>
      <dgm:spPr/>
    </dgm:pt>
    <dgm:pt modelId="{017DEEF5-7C92-446E-9DA3-693BFC8226D1}" type="pres">
      <dgm:prSet presAssocID="{D0E470AD-694E-4E42-BC93-825C27F13DDE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1BA9CBCC-0450-4B7D-9184-6FB1F5113EC5}" type="pres">
      <dgm:prSet presAssocID="{D0E470AD-694E-4E42-BC93-825C27F13DD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278412-0A41-4D3D-A93D-A92640D6CFD1}" type="pres">
      <dgm:prSet presAssocID="{D0E470AD-694E-4E42-BC93-825C27F13DDE}" presName="negativeSpace" presStyleCnt="0"/>
      <dgm:spPr/>
    </dgm:pt>
    <dgm:pt modelId="{4BC90386-0480-45BB-A5D6-112007292231}" type="pres">
      <dgm:prSet presAssocID="{D0E470AD-694E-4E42-BC93-825C27F13DDE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219BE9B-3669-407A-BF89-D4F87C7DDC1D}" type="presOf" srcId="{9A91E122-5540-434B-B6BE-147988053E14}" destId="{AC553AFB-509F-4DA0-8AE4-F7E51CBD07F2}" srcOrd="0" destOrd="0" presId="urn:microsoft.com/office/officeart/2005/8/layout/list1"/>
    <dgm:cxn modelId="{948EDBAF-F6AB-4DC4-BCA3-07C8CB72D6F1}" type="presOf" srcId="{E7A578C5-2ED5-479B-B5FE-B942A078D70D}" destId="{4BC90386-0480-45BB-A5D6-112007292231}" srcOrd="0" destOrd="0" presId="urn:microsoft.com/office/officeart/2005/8/layout/list1"/>
    <dgm:cxn modelId="{BD0FD23A-625B-46F8-AAE6-264CCC434AA7}" srcId="{59C75946-5D8E-4501-B05D-9F1A0C063C3F}" destId="{9A91E122-5540-434B-B6BE-147988053E14}" srcOrd="2" destOrd="0" parTransId="{25A6E8C3-7C6E-4E48-B722-52F5E4DA70FA}" sibTransId="{71386AF1-65AF-435B-8605-59336B21C854}"/>
    <dgm:cxn modelId="{4764579A-8FA3-4999-86BB-4FE3D6953790}" type="presOf" srcId="{D0E470AD-694E-4E42-BC93-825C27F13DDE}" destId="{1BA9CBCC-0450-4B7D-9184-6FB1F5113EC5}" srcOrd="1" destOrd="0" presId="urn:microsoft.com/office/officeart/2005/8/layout/list1"/>
    <dgm:cxn modelId="{5833C19B-AEFD-40AD-A2AC-CA197190A992}" srcId="{D0E470AD-694E-4E42-BC93-825C27F13DDE}" destId="{E7A578C5-2ED5-479B-B5FE-B942A078D70D}" srcOrd="0" destOrd="0" parTransId="{B37B772A-122D-4FFA-9E81-A588E10A2144}" sibTransId="{55496AD1-3758-47E1-87D7-618E47A751F8}"/>
    <dgm:cxn modelId="{0ADB9993-9CE2-4269-BF39-18A820BB40DB}" type="presOf" srcId="{006FDAF0-44E9-448A-9652-606F2AC338DC}" destId="{E176B5A6-123E-48A4-BEF3-5EF5CCD22EE4}" srcOrd="1" destOrd="0" presId="urn:microsoft.com/office/officeart/2005/8/layout/list1"/>
    <dgm:cxn modelId="{C463645F-8A70-4A3C-A762-2CA7194489BF}" srcId="{9A91E122-5540-434B-B6BE-147988053E14}" destId="{256A05C5-03AF-4F12-96A5-31B5715A640A}" srcOrd="0" destOrd="0" parTransId="{0C1C0514-5249-41BC-AB87-51F017CD5847}" sibTransId="{26A1C8D0-1E63-4B47-A040-D77807533196}"/>
    <dgm:cxn modelId="{AB436524-CA20-49BB-87D7-C15515AD8E51}" type="presOf" srcId="{006FDAF0-44E9-448A-9652-606F2AC338DC}" destId="{3033C1B3-1ABA-4624-8047-A1669137A21F}" srcOrd="0" destOrd="0" presId="urn:microsoft.com/office/officeart/2005/8/layout/list1"/>
    <dgm:cxn modelId="{845615D8-077D-462C-B66C-94765B96DB2C}" srcId="{59C75946-5D8E-4501-B05D-9F1A0C063C3F}" destId="{D0E470AD-694E-4E42-BC93-825C27F13DDE}" srcOrd="3" destOrd="0" parTransId="{843D8EFD-5B04-431C-B51F-121F145E6DF1}" sibTransId="{7880A8A7-62D8-449B-86ED-C0BD2D2F74A0}"/>
    <dgm:cxn modelId="{96B0F2BF-1C5D-439F-B43F-09DB34C4433A}" type="presOf" srcId="{256A05C5-03AF-4F12-96A5-31B5715A640A}" destId="{17F79FC7-EC65-49BD-A5D2-9A65AA483B9E}" srcOrd="0" destOrd="0" presId="urn:microsoft.com/office/officeart/2005/8/layout/list1"/>
    <dgm:cxn modelId="{3E5FF481-A9BA-4A1E-B8B9-EB032D0B7B80}" type="presOf" srcId="{D0E470AD-694E-4E42-BC93-825C27F13DDE}" destId="{017DEEF5-7C92-446E-9DA3-693BFC8226D1}" srcOrd="0" destOrd="0" presId="urn:microsoft.com/office/officeart/2005/8/layout/list1"/>
    <dgm:cxn modelId="{48BD589C-F888-4763-AF71-97107AB2E7DD}" type="presOf" srcId="{680A56C2-2800-4B52-AFAD-41A6DFD4139A}" destId="{C1EC88A2-DB1F-4FB8-8AA1-5206C6F6DEAE}" srcOrd="0" destOrd="0" presId="urn:microsoft.com/office/officeart/2005/8/layout/list1"/>
    <dgm:cxn modelId="{444CBBA7-2909-4AF4-AC7B-C9888F80F6A2}" srcId="{6EE96199-FC85-46C9-838C-2A9AC5DEAFD0}" destId="{8C7BE01D-901C-4764-A20C-6CE0594849B3}" srcOrd="0" destOrd="0" parTransId="{52BC00A9-77B7-487F-935F-B100F9E7884D}" sibTransId="{BECC1DFF-6087-4D81-A471-18652CAEC3BD}"/>
    <dgm:cxn modelId="{924B81D0-9914-4F8C-ABD8-2FA9674D5DE2}" type="presOf" srcId="{9A91E122-5540-434B-B6BE-147988053E14}" destId="{18C1F06A-FAAA-4C80-8726-3A52DCE02326}" srcOrd="1" destOrd="0" presId="urn:microsoft.com/office/officeart/2005/8/layout/list1"/>
    <dgm:cxn modelId="{F4FAD90F-5A49-4D45-A4BF-28B3C3D38E36}" srcId="{59C75946-5D8E-4501-B05D-9F1A0C063C3F}" destId="{006FDAF0-44E9-448A-9652-606F2AC338DC}" srcOrd="1" destOrd="0" parTransId="{81DC0671-D116-4E20-9D8C-4426CD09760F}" sibTransId="{B80F613C-9C4C-4519-A7E1-6771480EC37A}"/>
    <dgm:cxn modelId="{0E56A49B-9AAC-4316-9573-0B0131FBF5C9}" type="presOf" srcId="{6EE96199-FC85-46C9-838C-2A9AC5DEAFD0}" destId="{D652C879-5A57-494F-AAEA-FA0945893FDE}" srcOrd="1" destOrd="0" presId="urn:microsoft.com/office/officeart/2005/8/layout/list1"/>
    <dgm:cxn modelId="{0149EC80-5B87-4336-B62E-0F00C1C24CA2}" type="presOf" srcId="{6EE96199-FC85-46C9-838C-2A9AC5DEAFD0}" destId="{CC2E3616-EDE3-4974-9313-E5454517C279}" srcOrd="0" destOrd="0" presId="urn:microsoft.com/office/officeart/2005/8/layout/list1"/>
    <dgm:cxn modelId="{65F6F9DC-63D2-458B-A8FC-D08EAD3EEB21}" type="presOf" srcId="{8C7BE01D-901C-4764-A20C-6CE0594849B3}" destId="{23151D71-E0C7-407D-8049-BDF97F9E15C2}" srcOrd="0" destOrd="0" presId="urn:microsoft.com/office/officeart/2005/8/layout/list1"/>
    <dgm:cxn modelId="{8236D299-02D0-4498-979C-ED66A3D87E24}" srcId="{59C75946-5D8E-4501-B05D-9F1A0C063C3F}" destId="{6EE96199-FC85-46C9-838C-2A9AC5DEAFD0}" srcOrd="0" destOrd="0" parTransId="{8BE5D0C8-AD9C-4106-B28C-CE7FF7E73567}" sibTransId="{74907051-CAEA-41F9-BFA9-7E87720113D1}"/>
    <dgm:cxn modelId="{3E572BF7-F164-4994-9D04-5FC470E94FDF}" srcId="{006FDAF0-44E9-448A-9652-606F2AC338DC}" destId="{680A56C2-2800-4B52-AFAD-41A6DFD4139A}" srcOrd="0" destOrd="0" parTransId="{DCF05CE9-A33C-467F-B60E-6CFE3EC4EC3A}" sibTransId="{31AE9888-3CFA-45B8-A82F-C8818E16FF3E}"/>
    <dgm:cxn modelId="{FA627E5A-A5FA-4232-A24A-E99A3D684D0D}" type="presOf" srcId="{59C75946-5D8E-4501-B05D-9F1A0C063C3F}" destId="{7AE1CF0B-3967-48C4-99F6-74B71E9151C7}" srcOrd="0" destOrd="0" presId="urn:microsoft.com/office/officeart/2005/8/layout/list1"/>
    <dgm:cxn modelId="{97DAF173-1553-471A-B100-1195B9E7FEC0}" type="presParOf" srcId="{7AE1CF0B-3967-48C4-99F6-74B71E9151C7}" destId="{6A303088-30BF-4FE7-8AD4-57CA773E1202}" srcOrd="0" destOrd="0" presId="urn:microsoft.com/office/officeart/2005/8/layout/list1"/>
    <dgm:cxn modelId="{884D79A6-9B9D-4A12-9924-39F697FD1ADC}" type="presParOf" srcId="{6A303088-30BF-4FE7-8AD4-57CA773E1202}" destId="{CC2E3616-EDE3-4974-9313-E5454517C279}" srcOrd="0" destOrd="0" presId="urn:microsoft.com/office/officeart/2005/8/layout/list1"/>
    <dgm:cxn modelId="{EDE7DCC8-FA3E-4F4B-A7ED-E028D483EC47}" type="presParOf" srcId="{6A303088-30BF-4FE7-8AD4-57CA773E1202}" destId="{D652C879-5A57-494F-AAEA-FA0945893FDE}" srcOrd="1" destOrd="0" presId="urn:microsoft.com/office/officeart/2005/8/layout/list1"/>
    <dgm:cxn modelId="{9DC7AE62-6E7F-4E28-A3FC-178C79D6D78F}" type="presParOf" srcId="{7AE1CF0B-3967-48C4-99F6-74B71E9151C7}" destId="{F4E43D63-32EC-46CA-BBDE-7F1CE7CE3484}" srcOrd="1" destOrd="0" presId="urn:microsoft.com/office/officeart/2005/8/layout/list1"/>
    <dgm:cxn modelId="{7BD3720F-03E3-4220-98AE-70AEB33BAA33}" type="presParOf" srcId="{7AE1CF0B-3967-48C4-99F6-74B71E9151C7}" destId="{23151D71-E0C7-407D-8049-BDF97F9E15C2}" srcOrd="2" destOrd="0" presId="urn:microsoft.com/office/officeart/2005/8/layout/list1"/>
    <dgm:cxn modelId="{22A5FA04-6650-4798-B52D-C8AEA4405C8D}" type="presParOf" srcId="{7AE1CF0B-3967-48C4-99F6-74B71E9151C7}" destId="{0A1A05AF-B01E-4563-8DB9-5DB48D4FE042}" srcOrd="3" destOrd="0" presId="urn:microsoft.com/office/officeart/2005/8/layout/list1"/>
    <dgm:cxn modelId="{3C0DDC2E-A478-4806-86D0-05F7609319C1}" type="presParOf" srcId="{7AE1CF0B-3967-48C4-99F6-74B71E9151C7}" destId="{A8170BAA-CED6-429E-AE53-EB5045FC8BE2}" srcOrd="4" destOrd="0" presId="urn:microsoft.com/office/officeart/2005/8/layout/list1"/>
    <dgm:cxn modelId="{0EE57FAD-1A31-46C7-9C86-F13140044F65}" type="presParOf" srcId="{A8170BAA-CED6-429E-AE53-EB5045FC8BE2}" destId="{3033C1B3-1ABA-4624-8047-A1669137A21F}" srcOrd="0" destOrd="0" presId="urn:microsoft.com/office/officeart/2005/8/layout/list1"/>
    <dgm:cxn modelId="{494A47FC-6585-46E0-B5C5-C9CCFBC40AA5}" type="presParOf" srcId="{A8170BAA-CED6-429E-AE53-EB5045FC8BE2}" destId="{E176B5A6-123E-48A4-BEF3-5EF5CCD22EE4}" srcOrd="1" destOrd="0" presId="urn:microsoft.com/office/officeart/2005/8/layout/list1"/>
    <dgm:cxn modelId="{E00C4E9B-2B34-4A5E-8343-F9F0CBC705C7}" type="presParOf" srcId="{7AE1CF0B-3967-48C4-99F6-74B71E9151C7}" destId="{D4132D01-6A79-4ABC-9C4B-4E5A7332F17F}" srcOrd="5" destOrd="0" presId="urn:microsoft.com/office/officeart/2005/8/layout/list1"/>
    <dgm:cxn modelId="{84233103-65A6-4264-AF57-4D42F9161D9E}" type="presParOf" srcId="{7AE1CF0B-3967-48C4-99F6-74B71E9151C7}" destId="{C1EC88A2-DB1F-4FB8-8AA1-5206C6F6DEAE}" srcOrd="6" destOrd="0" presId="urn:microsoft.com/office/officeart/2005/8/layout/list1"/>
    <dgm:cxn modelId="{442B8501-2592-42DF-8472-E844B5C46025}" type="presParOf" srcId="{7AE1CF0B-3967-48C4-99F6-74B71E9151C7}" destId="{E4771FB4-66F5-42B7-8146-8974F5B4FB11}" srcOrd="7" destOrd="0" presId="urn:microsoft.com/office/officeart/2005/8/layout/list1"/>
    <dgm:cxn modelId="{3D8E7C8F-E469-4CDE-A347-B059F6A2EFA4}" type="presParOf" srcId="{7AE1CF0B-3967-48C4-99F6-74B71E9151C7}" destId="{7B6BA780-2369-4A61-B7D1-415C38E9DA48}" srcOrd="8" destOrd="0" presId="urn:microsoft.com/office/officeart/2005/8/layout/list1"/>
    <dgm:cxn modelId="{34BFD57C-882C-4253-B8AE-2E078604FFEF}" type="presParOf" srcId="{7B6BA780-2369-4A61-B7D1-415C38E9DA48}" destId="{AC553AFB-509F-4DA0-8AE4-F7E51CBD07F2}" srcOrd="0" destOrd="0" presId="urn:microsoft.com/office/officeart/2005/8/layout/list1"/>
    <dgm:cxn modelId="{82CAA783-E0C5-4A24-8CB4-841AD3B24E1B}" type="presParOf" srcId="{7B6BA780-2369-4A61-B7D1-415C38E9DA48}" destId="{18C1F06A-FAAA-4C80-8726-3A52DCE02326}" srcOrd="1" destOrd="0" presId="urn:microsoft.com/office/officeart/2005/8/layout/list1"/>
    <dgm:cxn modelId="{CF53129D-5343-4C40-965E-F8690323ACC4}" type="presParOf" srcId="{7AE1CF0B-3967-48C4-99F6-74B71E9151C7}" destId="{82849B6C-678C-42FE-9BBA-54E7E7E9A6BF}" srcOrd="9" destOrd="0" presId="urn:microsoft.com/office/officeart/2005/8/layout/list1"/>
    <dgm:cxn modelId="{CE7F6560-A377-4662-B365-6AC62548F792}" type="presParOf" srcId="{7AE1CF0B-3967-48C4-99F6-74B71E9151C7}" destId="{17F79FC7-EC65-49BD-A5D2-9A65AA483B9E}" srcOrd="10" destOrd="0" presId="urn:microsoft.com/office/officeart/2005/8/layout/list1"/>
    <dgm:cxn modelId="{F4BFC409-E565-43D9-B3CB-98FDF73E219B}" type="presParOf" srcId="{7AE1CF0B-3967-48C4-99F6-74B71E9151C7}" destId="{41471656-3015-4A0F-A11C-15E5DA03CD84}" srcOrd="11" destOrd="0" presId="urn:microsoft.com/office/officeart/2005/8/layout/list1"/>
    <dgm:cxn modelId="{43B8E113-9141-499A-AB86-7E97398B9A30}" type="presParOf" srcId="{7AE1CF0B-3967-48C4-99F6-74B71E9151C7}" destId="{F0C72F36-D3D5-42BD-9E19-87489C2E027F}" srcOrd="12" destOrd="0" presId="urn:microsoft.com/office/officeart/2005/8/layout/list1"/>
    <dgm:cxn modelId="{4639A45A-287A-4BCE-9425-8CF9ADD909CC}" type="presParOf" srcId="{F0C72F36-D3D5-42BD-9E19-87489C2E027F}" destId="{017DEEF5-7C92-446E-9DA3-693BFC8226D1}" srcOrd="0" destOrd="0" presId="urn:microsoft.com/office/officeart/2005/8/layout/list1"/>
    <dgm:cxn modelId="{565DF763-E87F-42CE-A541-AFDDAC0055F1}" type="presParOf" srcId="{F0C72F36-D3D5-42BD-9E19-87489C2E027F}" destId="{1BA9CBCC-0450-4B7D-9184-6FB1F5113EC5}" srcOrd="1" destOrd="0" presId="urn:microsoft.com/office/officeart/2005/8/layout/list1"/>
    <dgm:cxn modelId="{4892A562-9EF8-4675-84E6-7287218844DC}" type="presParOf" srcId="{7AE1CF0B-3967-48C4-99F6-74B71E9151C7}" destId="{4E278412-0A41-4D3D-A93D-A92640D6CFD1}" srcOrd="13" destOrd="0" presId="urn:microsoft.com/office/officeart/2005/8/layout/list1"/>
    <dgm:cxn modelId="{4686CF78-CE24-4827-A987-B55E8CB5CE9C}" type="presParOf" srcId="{7AE1CF0B-3967-48C4-99F6-74B71E9151C7}" destId="{4BC90386-0480-45BB-A5D6-11200729223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F149F3D-AC6E-4327-BE8A-41C1FC28D5E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B90CC6D-1B5E-4069-BDE1-FF44C05F8BDC}">
      <dgm:prSet phldrT="[Текст]"/>
      <dgm:spPr/>
      <dgm:t>
        <a:bodyPr/>
        <a:lstStyle/>
        <a:p>
          <a:r>
            <a:rPr lang="ru-RU" dirty="0" smtClean="0"/>
            <a:t>Метод начислений</a:t>
          </a:r>
          <a:endParaRPr lang="ru-RU" dirty="0"/>
        </a:p>
      </dgm:t>
    </dgm:pt>
    <dgm:pt modelId="{F78B6A43-BFBA-4225-8520-5AFA4A984D84}" type="parTrans" cxnId="{0D7FA49A-9DDC-4BEB-ACA7-2017649EAB71}">
      <dgm:prSet/>
      <dgm:spPr/>
      <dgm:t>
        <a:bodyPr/>
        <a:lstStyle/>
        <a:p>
          <a:endParaRPr lang="ru-RU"/>
        </a:p>
      </dgm:t>
    </dgm:pt>
    <dgm:pt modelId="{17C0932F-50E0-43D9-9D67-B88BED29B2E4}" type="sibTrans" cxnId="{0D7FA49A-9DDC-4BEB-ACA7-2017649EAB71}">
      <dgm:prSet/>
      <dgm:spPr/>
      <dgm:t>
        <a:bodyPr/>
        <a:lstStyle/>
        <a:p>
          <a:endParaRPr lang="ru-RU"/>
        </a:p>
      </dgm:t>
    </dgm:pt>
    <dgm:pt modelId="{99B0F007-C9C1-485F-8D30-E0BAD9647A69}">
      <dgm:prSet phldrT="[Текст]"/>
      <dgm:spPr/>
      <dgm:t>
        <a:bodyPr/>
        <a:lstStyle/>
        <a:p>
          <a:r>
            <a:rPr lang="ru-RU" dirty="0" smtClean="0"/>
            <a:t>Кассовый метод</a:t>
          </a:r>
          <a:endParaRPr lang="ru-RU" dirty="0"/>
        </a:p>
      </dgm:t>
    </dgm:pt>
    <dgm:pt modelId="{7FFF6F7B-278C-4FB8-9563-D5B5368D8BEA}" type="parTrans" cxnId="{F7859003-8F83-46E5-8655-7C24C616465C}">
      <dgm:prSet/>
      <dgm:spPr/>
      <dgm:t>
        <a:bodyPr/>
        <a:lstStyle/>
        <a:p>
          <a:endParaRPr lang="ru-RU"/>
        </a:p>
      </dgm:t>
    </dgm:pt>
    <dgm:pt modelId="{89826EFA-D0BA-4495-807D-D7D13E87FD6E}" type="sibTrans" cxnId="{F7859003-8F83-46E5-8655-7C24C616465C}">
      <dgm:prSet/>
      <dgm:spPr/>
      <dgm:t>
        <a:bodyPr/>
        <a:lstStyle/>
        <a:p>
          <a:endParaRPr lang="ru-RU"/>
        </a:p>
      </dgm:t>
    </dgm:pt>
    <dgm:pt modelId="{EFF7F5DB-AB32-4711-BA46-A40CC5A6113D}">
      <dgm:prSet phldrT="[Текст]"/>
      <dgm:spPr/>
      <dgm:t>
        <a:bodyPr/>
        <a:lstStyle/>
        <a:p>
          <a:r>
            <a:rPr lang="ru-RU" dirty="0" smtClean="0"/>
            <a:t>Продукция продана в момент отгрузки</a:t>
          </a:r>
          <a:endParaRPr lang="ru-RU" dirty="0"/>
        </a:p>
      </dgm:t>
    </dgm:pt>
    <dgm:pt modelId="{7F84A963-0545-4B54-A8F4-4612DF55B9D0}" type="parTrans" cxnId="{71636BC4-F105-490D-9BD2-253F206ED8AE}">
      <dgm:prSet/>
      <dgm:spPr/>
    </dgm:pt>
    <dgm:pt modelId="{30A3EE86-D996-43E9-8EC6-83E9047B35F9}" type="sibTrans" cxnId="{71636BC4-F105-490D-9BD2-253F206ED8AE}">
      <dgm:prSet/>
      <dgm:spPr/>
    </dgm:pt>
    <dgm:pt modelId="{2DA4ECA1-6D21-45E7-A7E0-36DAF49E1164}">
      <dgm:prSet phldrT="[Текст]"/>
      <dgm:spPr/>
      <dgm:t>
        <a:bodyPr/>
        <a:lstStyle/>
        <a:p>
          <a:r>
            <a:rPr lang="ru-RU" dirty="0" smtClean="0"/>
            <a:t>Продукция продана в момент получения денег</a:t>
          </a:r>
          <a:endParaRPr lang="ru-RU" dirty="0"/>
        </a:p>
      </dgm:t>
    </dgm:pt>
    <dgm:pt modelId="{BA5378B3-58FE-49EE-9955-212243EA0CC5}" type="parTrans" cxnId="{B1409446-B0EE-4FF7-BD4F-F8127A96511A}">
      <dgm:prSet/>
      <dgm:spPr/>
    </dgm:pt>
    <dgm:pt modelId="{877BC387-127A-4E65-BDBE-8D32EDE5CC54}" type="sibTrans" cxnId="{B1409446-B0EE-4FF7-BD4F-F8127A96511A}">
      <dgm:prSet/>
      <dgm:spPr/>
    </dgm:pt>
    <dgm:pt modelId="{49494248-29CC-4EE0-811E-855E3FDDFED9}" type="pres">
      <dgm:prSet presAssocID="{3F149F3D-AC6E-4327-BE8A-41C1FC28D5E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C5C1E4E-5F08-4488-83FC-51414BC5A273}" type="pres">
      <dgm:prSet presAssocID="{EB90CC6D-1B5E-4069-BDE1-FF44C05F8BDC}" presName="parentLin" presStyleCnt="0"/>
      <dgm:spPr/>
    </dgm:pt>
    <dgm:pt modelId="{5EF2B466-08A6-469E-B5EF-5A3083E6913F}" type="pres">
      <dgm:prSet presAssocID="{EB90CC6D-1B5E-4069-BDE1-FF44C05F8BDC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E6CB323A-DF35-4202-8370-65AECE0DB038}" type="pres">
      <dgm:prSet presAssocID="{EB90CC6D-1B5E-4069-BDE1-FF44C05F8BD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A5C6C7-0D4C-4B3A-BDF8-0FEEB36C78AF}" type="pres">
      <dgm:prSet presAssocID="{EB90CC6D-1B5E-4069-BDE1-FF44C05F8BDC}" presName="negativeSpace" presStyleCnt="0"/>
      <dgm:spPr/>
    </dgm:pt>
    <dgm:pt modelId="{AB5035B2-5152-4901-980F-2AC5BD3311BD}" type="pres">
      <dgm:prSet presAssocID="{EB90CC6D-1B5E-4069-BDE1-FF44C05F8BDC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AB6A2D-CC74-44D0-9132-85B820DA6E51}" type="pres">
      <dgm:prSet presAssocID="{17C0932F-50E0-43D9-9D67-B88BED29B2E4}" presName="spaceBetweenRectangles" presStyleCnt="0"/>
      <dgm:spPr/>
    </dgm:pt>
    <dgm:pt modelId="{AAD68886-E482-4C61-935E-40BA457CAA96}" type="pres">
      <dgm:prSet presAssocID="{99B0F007-C9C1-485F-8D30-E0BAD9647A69}" presName="parentLin" presStyleCnt="0"/>
      <dgm:spPr/>
    </dgm:pt>
    <dgm:pt modelId="{1AF6D472-242C-4A45-806B-6C1E2555431A}" type="pres">
      <dgm:prSet presAssocID="{99B0F007-C9C1-485F-8D30-E0BAD9647A69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4BB53582-4CD7-4C81-AA5F-19DD3854583E}" type="pres">
      <dgm:prSet presAssocID="{99B0F007-C9C1-485F-8D30-E0BAD9647A6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9AFA69-8229-4BBF-97A7-2E7A19F948F7}" type="pres">
      <dgm:prSet presAssocID="{99B0F007-C9C1-485F-8D30-E0BAD9647A69}" presName="negativeSpace" presStyleCnt="0"/>
      <dgm:spPr/>
    </dgm:pt>
    <dgm:pt modelId="{19084DE2-CE42-4B60-BA64-11598B2B510E}" type="pres">
      <dgm:prSet presAssocID="{99B0F007-C9C1-485F-8D30-E0BAD9647A69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CA7620-9E9D-45C3-A3A7-CC94ACCD1679}" type="presOf" srcId="{99B0F007-C9C1-485F-8D30-E0BAD9647A69}" destId="{1AF6D472-242C-4A45-806B-6C1E2555431A}" srcOrd="0" destOrd="0" presId="urn:microsoft.com/office/officeart/2005/8/layout/list1"/>
    <dgm:cxn modelId="{DDEBF6CF-A751-475B-8B63-8ECAEF9A3DCB}" type="presOf" srcId="{EB90CC6D-1B5E-4069-BDE1-FF44C05F8BDC}" destId="{5EF2B466-08A6-469E-B5EF-5A3083E6913F}" srcOrd="0" destOrd="0" presId="urn:microsoft.com/office/officeart/2005/8/layout/list1"/>
    <dgm:cxn modelId="{0D7FA49A-9DDC-4BEB-ACA7-2017649EAB71}" srcId="{3F149F3D-AC6E-4327-BE8A-41C1FC28D5E3}" destId="{EB90CC6D-1B5E-4069-BDE1-FF44C05F8BDC}" srcOrd="0" destOrd="0" parTransId="{F78B6A43-BFBA-4225-8520-5AFA4A984D84}" sibTransId="{17C0932F-50E0-43D9-9D67-B88BED29B2E4}"/>
    <dgm:cxn modelId="{02E94D4B-3AB6-4A55-A1F5-CB9DF51423B0}" type="presOf" srcId="{EB90CC6D-1B5E-4069-BDE1-FF44C05F8BDC}" destId="{E6CB323A-DF35-4202-8370-65AECE0DB038}" srcOrd="1" destOrd="0" presId="urn:microsoft.com/office/officeart/2005/8/layout/list1"/>
    <dgm:cxn modelId="{52EB246E-5095-4E3B-83F3-0BAA1BB0B61E}" type="presOf" srcId="{2DA4ECA1-6D21-45E7-A7E0-36DAF49E1164}" destId="{19084DE2-CE42-4B60-BA64-11598B2B510E}" srcOrd="0" destOrd="0" presId="urn:microsoft.com/office/officeart/2005/8/layout/list1"/>
    <dgm:cxn modelId="{B1409446-B0EE-4FF7-BD4F-F8127A96511A}" srcId="{99B0F007-C9C1-485F-8D30-E0BAD9647A69}" destId="{2DA4ECA1-6D21-45E7-A7E0-36DAF49E1164}" srcOrd="0" destOrd="0" parTransId="{BA5378B3-58FE-49EE-9955-212243EA0CC5}" sibTransId="{877BC387-127A-4E65-BDBE-8D32EDE5CC54}"/>
    <dgm:cxn modelId="{71636BC4-F105-490D-9BD2-253F206ED8AE}" srcId="{EB90CC6D-1B5E-4069-BDE1-FF44C05F8BDC}" destId="{EFF7F5DB-AB32-4711-BA46-A40CC5A6113D}" srcOrd="0" destOrd="0" parTransId="{7F84A963-0545-4B54-A8F4-4612DF55B9D0}" sibTransId="{30A3EE86-D996-43E9-8EC6-83E9047B35F9}"/>
    <dgm:cxn modelId="{F7859003-8F83-46E5-8655-7C24C616465C}" srcId="{3F149F3D-AC6E-4327-BE8A-41C1FC28D5E3}" destId="{99B0F007-C9C1-485F-8D30-E0BAD9647A69}" srcOrd="1" destOrd="0" parTransId="{7FFF6F7B-278C-4FB8-9563-D5B5368D8BEA}" sibTransId="{89826EFA-D0BA-4495-807D-D7D13E87FD6E}"/>
    <dgm:cxn modelId="{9463B1EA-0FA8-4DF6-9C77-4E28F484AD37}" type="presOf" srcId="{3F149F3D-AC6E-4327-BE8A-41C1FC28D5E3}" destId="{49494248-29CC-4EE0-811E-855E3FDDFED9}" srcOrd="0" destOrd="0" presId="urn:microsoft.com/office/officeart/2005/8/layout/list1"/>
    <dgm:cxn modelId="{1604307B-DB31-4342-BCF9-510CE0854E96}" type="presOf" srcId="{99B0F007-C9C1-485F-8D30-E0BAD9647A69}" destId="{4BB53582-4CD7-4C81-AA5F-19DD3854583E}" srcOrd="1" destOrd="0" presId="urn:microsoft.com/office/officeart/2005/8/layout/list1"/>
    <dgm:cxn modelId="{DA26A196-D75E-4578-BDF2-1C4DB38C604B}" type="presOf" srcId="{EFF7F5DB-AB32-4711-BA46-A40CC5A6113D}" destId="{AB5035B2-5152-4901-980F-2AC5BD3311BD}" srcOrd="0" destOrd="0" presId="urn:microsoft.com/office/officeart/2005/8/layout/list1"/>
    <dgm:cxn modelId="{0CD0A877-252B-4E50-8212-4BEDBD445CAC}" type="presParOf" srcId="{49494248-29CC-4EE0-811E-855E3FDDFED9}" destId="{EC5C1E4E-5F08-4488-83FC-51414BC5A273}" srcOrd="0" destOrd="0" presId="urn:microsoft.com/office/officeart/2005/8/layout/list1"/>
    <dgm:cxn modelId="{54F4FA9A-BEB8-40A2-BC15-AE5A9AC03AFC}" type="presParOf" srcId="{EC5C1E4E-5F08-4488-83FC-51414BC5A273}" destId="{5EF2B466-08A6-469E-B5EF-5A3083E6913F}" srcOrd="0" destOrd="0" presId="urn:microsoft.com/office/officeart/2005/8/layout/list1"/>
    <dgm:cxn modelId="{02BEE063-B5B4-401F-B2CD-81BA3CFC7476}" type="presParOf" srcId="{EC5C1E4E-5F08-4488-83FC-51414BC5A273}" destId="{E6CB323A-DF35-4202-8370-65AECE0DB038}" srcOrd="1" destOrd="0" presId="urn:microsoft.com/office/officeart/2005/8/layout/list1"/>
    <dgm:cxn modelId="{B620741C-C625-41F7-B4C6-3860BD424E61}" type="presParOf" srcId="{49494248-29CC-4EE0-811E-855E3FDDFED9}" destId="{B6A5C6C7-0D4C-4B3A-BDF8-0FEEB36C78AF}" srcOrd="1" destOrd="0" presId="urn:microsoft.com/office/officeart/2005/8/layout/list1"/>
    <dgm:cxn modelId="{6BAF76CF-6CC0-4173-A173-4B709C4AFB0E}" type="presParOf" srcId="{49494248-29CC-4EE0-811E-855E3FDDFED9}" destId="{AB5035B2-5152-4901-980F-2AC5BD3311BD}" srcOrd="2" destOrd="0" presId="urn:microsoft.com/office/officeart/2005/8/layout/list1"/>
    <dgm:cxn modelId="{4C11F875-AA83-4562-9954-B6BFACAA5B69}" type="presParOf" srcId="{49494248-29CC-4EE0-811E-855E3FDDFED9}" destId="{E2AB6A2D-CC74-44D0-9132-85B820DA6E51}" srcOrd="3" destOrd="0" presId="urn:microsoft.com/office/officeart/2005/8/layout/list1"/>
    <dgm:cxn modelId="{731C3F01-CD66-4880-8A91-FB1109274AEC}" type="presParOf" srcId="{49494248-29CC-4EE0-811E-855E3FDDFED9}" destId="{AAD68886-E482-4C61-935E-40BA457CAA96}" srcOrd="4" destOrd="0" presId="urn:microsoft.com/office/officeart/2005/8/layout/list1"/>
    <dgm:cxn modelId="{E62DA37D-1F2E-4F57-AA80-848F3C299AA6}" type="presParOf" srcId="{AAD68886-E482-4C61-935E-40BA457CAA96}" destId="{1AF6D472-242C-4A45-806B-6C1E2555431A}" srcOrd="0" destOrd="0" presId="urn:microsoft.com/office/officeart/2005/8/layout/list1"/>
    <dgm:cxn modelId="{052A50FE-4DE9-4342-BDAC-0BF7252FC3FF}" type="presParOf" srcId="{AAD68886-E482-4C61-935E-40BA457CAA96}" destId="{4BB53582-4CD7-4C81-AA5F-19DD3854583E}" srcOrd="1" destOrd="0" presId="urn:microsoft.com/office/officeart/2005/8/layout/list1"/>
    <dgm:cxn modelId="{32BA28D3-DC27-40FF-962F-62F8FC3EDCB2}" type="presParOf" srcId="{49494248-29CC-4EE0-811E-855E3FDDFED9}" destId="{6D9AFA69-8229-4BBF-97A7-2E7A19F948F7}" srcOrd="5" destOrd="0" presId="urn:microsoft.com/office/officeart/2005/8/layout/list1"/>
    <dgm:cxn modelId="{7EABB76C-7B52-4B1D-9404-FF313960E23B}" type="presParOf" srcId="{49494248-29CC-4EE0-811E-855E3FDDFED9}" destId="{19084DE2-CE42-4B60-BA64-11598B2B510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DEB73C1-77D4-4A49-B168-D14C46C3AF45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4E3E3B-7199-4C5A-B85A-F722F7056656}">
      <dgm:prSet phldrT="[Текст]"/>
      <dgm:spPr/>
      <dgm:t>
        <a:bodyPr/>
        <a:lstStyle/>
        <a:p>
          <a:r>
            <a:rPr lang="ru-RU" dirty="0" smtClean="0"/>
            <a:t>Аренда</a:t>
          </a:r>
          <a:endParaRPr lang="ru-RU" dirty="0"/>
        </a:p>
      </dgm:t>
    </dgm:pt>
    <dgm:pt modelId="{1C22D1DB-6777-4281-AA52-CA8D835088DC}" type="parTrans" cxnId="{51B8284E-7E9E-4179-B8A0-F4950CCDC083}">
      <dgm:prSet/>
      <dgm:spPr/>
      <dgm:t>
        <a:bodyPr/>
        <a:lstStyle/>
        <a:p>
          <a:endParaRPr lang="ru-RU"/>
        </a:p>
      </dgm:t>
    </dgm:pt>
    <dgm:pt modelId="{99B22F61-7F61-4CA8-855B-5F2B61E5C71A}" type="sibTrans" cxnId="{51B8284E-7E9E-4179-B8A0-F4950CCDC083}">
      <dgm:prSet/>
      <dgm:spPr/>
      <dgm:t>
        <a:bodyPr/>
        <a:lstStyle/>
        <a:p>
          <a:endParaRPr lang="ru-RU"/>
        </a:p>
      </dgm:t>
    </dgm:pt>
    <dgm:pt modelId="{9078D3C0-AE0B-41E4-9827-D6014F5F836A}">
      <dgm:prSet phldrT="[Текст]"/>
      <dgm:spPr/>
      <dgm:t>
        <a:bodyPr/>
        <a:lstStyle/>
        <a:p>
          <a:r>
            <a:rPr lang="ru-RU" dirty="0" smtClean="0"/>
            <a:t>Доходы от патентов</a:t>
          </a:r>
          <a:endParaRPr lang="ru-RU" dirty="0"/>
        </a:p>
      </dgm:t>
    </dgm:pt>
    <dgm:pt modelId="{C6C68423-314F-4B8C-86C2-BCAA4F443740}" type="parTrans" cxnId="{1E7708EC-F9B6-44A2-A1D3-92F9949544F2}">
      <dgm:prSet/>
      <dgm:spPr/>
      <dgm:t>
        <a:bodyPr/>
        <a:lstStyle/>
        <a:p>
          <a:endParaRPr lang="ru-RU"/>
        </a:p>
      </dgm:t>
    </dgm:pt>
    <dgm:pt modelId="{30E13865-DFE2-454B-8BFC-95F7DD78CF9C}" type="sibTrans" cxnId="{1E7708EC-F9B6-44A2-A1D3-92F9949544F2}">
      <dgm:prSet/>
      <dgm:spPr/>
      <dgm:t>
        <a:bodyPr/>
        <a:lstStyle/>
        <a:p>
          <a:endParaRPr lang="ru-RU"/>
        </a:p>
      </dgm:t>
    </dgm:pt>
    <dgm:pt modelId="{CFAB9DFD-7FCD-4B70-8546-D9B35FEE6E22}">
      <dgm:prSet phldrT="[Текст]"/>
      <dgm:spPr/>
      <dgm:t>
        <a:bodyPr/>
        <a:lstStyle/>
        <a:p>
          <a:r>
            <a:rPr lang="ru-RU" dirty="0" smtClean="0"/>
            <a:t>Доходы по ценным бумагам</a:t>
          </a:r>
          <a:endParaRPr lang="ru-RU" dirty="0"/>
        </a:p>
      </dgm:t>
    </dgm:pt>
    <dgm:pt modelId="{AADFFAAF-8AD7-443C-8BA7-32EC3B5FFD5D}" type="parTrans" cxnId="{48F03591-D930-48ED-80E5-1DAA9CD500F3}">
      <dgm:prSet/>
      <dgm:spPr/>
      <dgm:t>
        <a:bodyPr/>
        <a:lstStyle/>
        <a:p>
          <a:endParaRPr lang="ru-RU"/>
        </a:p>
      </dgm:t>
    </dgm:pt>
    <dgm:pt modelId="{5D91E3B2-D18C-469D-8C36-B73BE07163FE}" type="sibTrans" cxnId="{48F03591-D930-48ED-80E5-1DAA9CD500F3}">
      <dgm:prSet/>
      <dgm:spPr/>
      <dgm:t>
        <a:bodyPr/>
        <a:lstStyle/>
        <a:p>
          <a:endParaRPr lang="ru-RU"/>
        </a:p>
      </dgm:t>
    </dgm:pt>
    <dgm:pt modelId="{1343CBAB-9512-4C66-B0B4-26C9D1224E7F}">
      <dgm:prSet phldrT="[Текст]"/>
      <dgm:spPr/>
      <dgm:t>
        <a:bodyPr/>
        <a:lstStyle/>
        <a:p>
          <a:r>
            <a:rPr lang="ru-RU" dirty="0" smtClean="0"/>
            <a:t>Продажа основных средств</a:t>
          </a:r>
          <a:endParaRPr lang="ru-RU" dirty="0"/>
        </a:p>
      </dgm:t>
    </dgm:pt>
    <dgm:pt modelId="{E226F7B5-4923-4891-9D37-255B7D735B29}" type="parTrans" cxnId="{4B8F3693-46A4-40DE-B674-9F5494355ECC}">
      <dgm:prSet/>
      <dgm:spPr/>
      <dgm:t>
        <a:bodyPr/>
        <a:lstStyle/>
        <a:p>
          <a:endParaRPr lang="ru-RU"/>
        </a:p>
      </dgm:t>
    </dgm:pt>
    <dgm:pt modelId="{3FA37077-08D0-4168-B77E-25C8BCFFF0EB}" type="sibTrans" cxnId="{4B8F3693-46A4-40DE-B674-9F5494355ECC}">
      <dgm:prSet/>
      <dgm:spPr/>
      <dgm:t>
        <a:bodyPr/>
        <a:lstStyle/>
        <a:p>
          <a:endParaRPr lang="ru-RU"/>
        </a:p>
      </dgm:t>
    </dgm:pt>
    <dgm:pt modelId="{9731527B-83DB-4E0D-9FFF-DF9F8EB6008B}" type="pres">
      <dgm:prSet presAssocID="{0DEB73C1-77D4-4A49-B168-D14C46C3AF4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3DA6A34-F1C7-4A4D-9422-DED85978287A}" type="pres">
      <dgm:prSet presAssocID="{554E3E3B-7199-4C5A-B85A-F722F705665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0014B1-2DB3-406D-8B73-C861BEAB2E71}" type="pres">
      <dgm:prSet presAssocID="{99B22F61-7F61-4CA8-855B-5F2B61E5C71A}" presName="sibTrans" presStyleCnt="0"/>
      <dgm:spPr/>
    </dgm:pt>
    <dgm:pt modelId="{9E7F36D9-55A2-4A4A-9C55-CEED83A27F74}" type="pres">
      <dgm:prSet presAssocID="{9078D3C0-AE0B-41E4-9827-D6014F5F836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95127C-3A1D-440A-A39E-5628AF89BBC4}" type="pres">
      <dgm:prSet presAssocID="{30E13865-DFE2-454B-8BFC-95F7DD78CF9C}" presName="sibTrans" presStyleCnt="0"/>
      <dgm:spPr/>
    </dgm:pt>
    <dgm:pt modelId="{3355C866-010F-41F6-A805-F7B14D36DAF7}" type="pres">
      <dgm:prSet presAssocID="{CFAB9DFD-7FCD-4B70-8546-D9B35FEE6E2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8F889E-BFB6-456C-89C4-0D76B24FA25F}" type="pres">
      <dgm:prSet presAssocID="{5D91E3B2-D18C-469D-8C36-B73BE07163FE}" presName="sibTrans" presStyleCnt="0"/>
      <dgm:spPr/>
    </dgm:pt>
    <dgm:pt modelId="{0567DC61-616F-480F-8938-97F04D67336A}" type="pres">
      <dgm:prSet presAssocID="{1343CBAB-9512-4C66-B0B4-26C9D1224E7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F83016F-F0DB-4D40-9959-0AE1238D5F92}" type="presOf" srcId="{554E3E3B-7199-4C5A-B85A-F722F7056656}" destId="{53DA6A34-F1C7-4A4D-9422-DED85978287A}" srcOrd="0" destOrd="0" presId="urn:microsoft.com/office/officeart/2005/8/layout/default#1"/>
    <dgm:cxn modelId="{1E7708EC-F9B6-44A2-A1D3-92F9949544F2}" srcId="{0DEB73C1-77D4-4A49-B168-D14C46C3AF45}" destId="{9078D3C0-AE0B-41E4-9827-D6014F5F836A}" srcOrd="1" destOrd="0" parTransId="{C6C68423-314F-4B8C-86C2-BCAA4F443740}" sibTransId="{30E13865-DFE2-454B-8BFC-95F7DD78CF9C}"/>
    <dgm:cxn modelId="{695BA9A0-5495-44DE-B6C7-6B20F4736B05}" type="presOf" srcId="{1343CBAB-9512-4C66-B0B4-26C9D1224E7F}" destId="{0567DC61-616F-480F-8938-97F04D67336A}" srcOrd="0" destOrd="0" presId="urn:microsoft.com/office/officeart/2005/8/layout/default#1"/>
    <dgm:cxn modelId="{51B8284E-7E9E-4179-B8A0-F4950CCDC083}" srcId="{0DEB73C1-77D4-4A49-B168-D14C46C3AF45}" destId="{554E3E3B-7199-4C5A-B85A-F722F7056656}" srcOrd="0" destOrd="0" parTransId="{1C22D1DB-6777-4281-AA52-CA8D835088DC}" sibTransId="{99B22F61-7F61-4CA8-855B-5F2B61E5C71A}"/>
    <dgm:cxn modelId="{48F03591-D930-48ED-80E5-1DAA9CD500F3}" srcId="{0DEB73C1-77D4-4A49-B168-D14C46C3AF45}" destId="{CFAB9DFD-7FCD-4B70-8546-D9B35FEE6E22}" srcOrd="2" destOrd="0" parTransId="{AADFFAAF-8AD7-443C-8BA7-32EC3B5FFD5D}" sibTransId="{5D91E3B2-D18C-469D-8C36-B73BE07163FE}"/>
    <dgm:cxn modelId="{B300A5A0-E4BE-4348-9C6D-51429C244EF0}" type="presOf" srcId="{CFAB9DFD-7FCD-4B70-8546-D9B35FEE6E22}" destId="{3355C866-010F-41F6-A805-F7B14D36DAF7}" srcOrd="0" destOrd="0" presId="urn:microsoft.com/office/officeart/2005/8/layout/default#1"/>
    <dgm:cxn modelId="{C80682E8-5790-4A1B-981C-C80AFBEB3497}" type="presOf" srcId="{9078D3C0-AE0B-41E4-9827-D6014F5F836A}" destId="{9E7F36D9-55A2-4A4A-9C55-CEED83A27F74}" srcOrd="0" destOrd="0" presId="urn:microsoft.com/office/officeart/2005/8/layout/default#1"/>
    <dgm:cxn modelId="{4B8F3693-46A4-40DE-B674-9F5494355ECC}" srcId="{0DEB73C1-77D4-4A49-B168-D14C46C3AF45}" destId="{1343CBAB-9512-4C66-B0B4-26C9D1224E7F}" srcOrd="3" destOrd="0" parTransId="{E226F7B5-4923-4891-9D37-255B7D735B29}" sibTransId="{3FA37077-08D0-4168-B77E-25C8BCFFF0EB}"/>
    <dgm:cxn modelId="{1567E7BC-0C06-4FAE-92D1-A4576BFEE5A2}" type="presOf" srcId="{0DEB73C1-77D4-4A49-B168-D14C46C3AF45}" destId="{9731527B-83DB-4E0D-9FFF-DF9F8EB6008B}" srcOrd="0" destOrd="0" presId="urn:microsoft.com/office/officeart/2005/8/layout/default#1"/>
    <dgm:cxn modelId="{DBE5FEAF-C547-41E7-8C70-657057AA7418}" type="presParOf" srcId="{9731527B-83DB-4E0D-9FFF-DF9F8EB6008B}" destId="{53DA6A34-F1C7-4A4D-9422-DED85978287A}" srcOrd="0" destOrd="0" presId="urn:microsoft.com/office/officeart/2005/8/layout/default#1"/>
    <dgm:cxn modelId="{1A53AA1F-62B6-44E8-9D43-E2225A339577}" type="presParOf" srcId="{9731527B-83DB-4E0D-9FFF-DF9F8EB6008B}" destId="{400014B1-2DB3-406D-8B73-C861BEAB2E71}" srcOrd="1" destOrd="0" presId="urn:microsoft.com/office/officeart/2005/8/layout/default#1"/>
    <dgm:cxn modelId="{EA32DAEC-B24C-4ECC-9B45-37AACAF0DAE0}" type="presParOf" srcId="{9731527B-83DB-4E0D-9FFF-DF9F8EB6008B}" destId="{9E7F36D9-55A2-4A4A-9C55-CEED83A27F74}" srcOrd="2" destOrd="0" presId="urn:microsoft.com/office/officeart/2005/8/layout/default#1"/>
    <dgm:cxn modelId="{C8A0CC39-1B16-426A-B01B-2A9C30F9DBDA}" type="presParOf" srcId="{9731527B-83DB-4E0D-9FFF-DF9F8EB6008B}" destId="{0395127C-3A1D-440A-A39E-5628AF89BBC4}" srcOrd="3" destOrd="0" presId="urn:microsoft.com/office/officeart/2005/8/layout/default#1"/>
    <dgm:cxn modelId="{A2ED8A11-C0BB-4F2B-A515-1BD7A444BB41}" type="presParOf" srcId="{9731527B-83DB-4E0D-9FFF-DF9F8EB6008B}" destId="{3355C866-010F-41F6-A805-F7B14D36DAF7}" srcOrd="4" destOrd="0" presId="urn:microsoft.com/office/officeart/2005/8/layout/default#1"/>
    <dgm:cxn modelId="{1BD1ADD4-40F6-4A55-B916-5C9FCC1C22F5}" type="presParOf" srcId="{9731527B-83DB-4E0D-9FFF-DF9F8EB6008B}" destId="{F08F889E-BFB6-456C-89C4-0D76B24FA25F}" srcOrd="5" destOrd="0" presId="urn:microsoft.com/office/officeart/2005/8/layout/default#1"/>
    <dgm:cxn modelId="{A31CFE9E-FE3C-4D26-AFEB-0235A147DDB4}" type="presParOf" srcId="{9731527B-83DB-4E0D-9FFF-DF9F8EB6008B}" destId="{0567DC61-616F-480F-8938-97F04D67336A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3F2665D-FB96-415C-B04C-1530B6090FB2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6D18472-74A9-4EB7-91D2-0679EFAC7DAD}">
      <dgm:prSet phldrT="[Текст]"/>
      <dgm:spPr/>
      <dgm:t>
        <a:bodyPr/>
        <a:lstStyle/>
        <a:p>
          <a:r>
            <a:rPr lang="ru-RU" dirty="0" smtClean="0"/>
            <a:t>Штрафы за нарушение договоров</a:t>
          </a:r>
          <a:endParaRPr lang="ru-RU" dirty="0"/>
        </a:p>
      </dgm:t>
    </dgm:pt>
    <dgm:pt modelId="{671CEF13-8BC2-4FEC-8D1C-06A1D5ACE83E}" type="parTrans" cxnId="{0C93B362-8D5D-4435-AEAB-E299D88704E7}">
      <dgm:prSet/>
      <dgm:spPr/>
      <dgm:t>
        <a:bodyPr/>
        <a:lstStyle/>
        <a:p>
          <a:endParaRPr lang="ru-RU"/>
        </a:p>
      </dgm:t>
    </dgm:pt>
    <dgm:pt modelId="{245D500F-CBD9-4C54-888E-1350BF104C1A}" type="sibTrans" cxnId="{0C93B362-8D5D-4435-AEAB-E299D88704E7}">
      <dgm:prSet/>
      <dgm:spPr/>
      <dgm:t>
        <a:bodyPr/>
        <a:lstStyle/>
        <a:p>
          <a:endParaRPr lang="ru-RU"/>
        </a:p>
      </dgm:t>
    </dgm:pt>
    <dgm:pt modelId="{63B83B74-EFFB-442D-9D65-54D1E50B5749}">
      <dgm:prSet phldrT="[Текст]"/>
      <dgm:spPr/>
      <dgm:t>
        <a:bodyPr/>
        <a:lstStyle/>
        <a:p>
          <a:r>
            <a:rPr lang="ru-RU" dirty="0" smtClean="0"/>
            <a:t>Возмещение убытков</a:t>
          </a:r>
          <a:endParaRPr lang="ru-RU" dirty="0"/>
        </a:p>
      </dgm:t>
    </dgm:pt>
    <dgm:pt modelId="{2C151649-2E99-45E9-B5C3-C72E73EFF9A0}" type="parTrans" cxnId="{52C8571D-7755-4D0B-AEEF-5587DB2FDBA1}">
      <dgm:prSet/>
      <dgm:spPr/>
      <dgm:t>
        <a:bodyPr/>
        <a:lstStyle/>
        <a:p>
          <a:endParaRPr lang="ru-RU"/>
        </a:p>
      </dgm:t>
    </dgm:pt>
    <dgm:pt modelId="{47C35006-D5CE-4FC4-8895-69D9B5AE4FC5}" type="sibTrans" cxnId="{52C8571D-7755-4D0B-AEEF-5587DB2FDBA1}">
      <dgm:prSet/>
      <dgm:spPr/>
      <dgm:t>
        <a:bodyPr/>
        <a:lstStyle/>
        <a:p>
          <a:endParaRPr lang="ru-RU"/>
        </a:p>
      </dgm:t>
    </dgm:pt>
    <dgm:pt modelId="{C7A1BA86-E7EA-4ABC-9364-EB6D7F32DACE}">
      <dgm:prSet phldrT="[Текст]"/>
      <dgm:spPr/>
      <dgm:t>
        <a:bodyPr/>
        <a:lstStyle/>
        <a:p>
          <a:r>
            <a:rPr lang="ru-RU" dirty="0" smtClean="0"/>
            <a:t>Прибыль прошлых лет</a:t>
          </a:r>
          <a:endParaRPr lang="ru-RU" dirty="0"/>
        </a:p>
      </dgm:t>
    </dgm:pt>
    <dgm:pt modelId="{A18EC69F-7933-4E9C-A92F-FB092DB010F5}" type="parTrans" cxnId="{B26EF441-D7DD-4986-88FE-814684AD6003}">
      <dgm:prSet/>
      <dgm:spPr/>
      <dgm:t>
        <a:bodyPr/>
        <a:lstStyle/>
        <a:p>
          <a:endParaRPr lang="ru-RU"/>
        </a:p>
      </dgm:t>
    </dgm:pt>
    <dgm:pt modelId="{782FB816-3D17-4D3D-9566-47C86A1D5213}" type="sibTrans" cxnId="{B26EF441-D7DD-4986-88FE-814684AD6003}">
      <dgm:prSet/>
      <dgm:spPr/>
      <dgm:t>
        <a:bodyPr/>
        <a:lstStyle/>
        <a:p>
          <a:endParaRPr lang="ru-RU"/>
        </a:p>
      </dgm:t>
    </dgm:pt>
    <dgm:pt modelId="{779A7EBA-69B5-4937-80AF-75CE9983E1E2}">
      <dgm:prSet phldrT="[Текст]"/>
      <dgm:spPr/>
      <dgm:t>
        <a:bodyPr/>
        <a:lstStyle/>
        <a:p>
          <a:r>
            <a:rPr lang="ru-RU" dirty="0" smtClean="0"/>
            <a:t>Курсовые разницы</a:t>
          </a:r>
          <a:endParaRPr lang="ru-RU" dirty="0"/>
        </a:p>
      </dgm:t>
    </dgm:pt>
    <dgm:pt modelId="{7975530F-71CB-48A0-BC14-B70301E58A7B}" type="parTrans" cxnId="{7750BC80-CA75-4D1B-BAEE-B7374F4A56D0}">
      <dgm:prSet/>
      <dgm:spPr/>
      <dgm:t>
        <a:bodyPr/>
        <a:lstStyle/>
        <a:p>
          <a:endParaRPr lang="ru-RU"/>
        </a:p>
      </dgm:t>
    </dgm:pt>
    <dgm:pt modelId="{6C6B6143-DED1-4DB9-B277-A806C0C8149E}" type="sibTrans" cxnId="{7750BC80-CA75-4D1B-BAEE-B7374F4A56D0}">
      <dgm:prSet/>
      <dgm:spPr/>
      <dgm:t>
        <a:bodyPr/>
        <a:lstStyle/>
        <a:p>
          <a:endParaRPr lang="ru-RU"/>
        </a:p>
      </dgm:t>
    </dgm:pt>
    <dgm:pt modelId="{921708D8-B419-4C49-880E-BA2DE01E82C5}">
      <dgm:prSet phldrT="[Текст]"/>
      <dgm:spPr/>
      <dgm:t>
        <a:bodyPr/>
        <a:lstStyle/>
        <a:p>
          <a:r>
            <a:rPr lang="ru-RU" dirty="0" smtClean="0"/>
            <a:t>Увеличение основных средств</a:t>
          </a:r>
          <a:endParaRPr lang="ru-RU" dirty="0"/>
        </a:p>
      </dgm:t>
    </dgm:pt>
    <dgm:pt modelId="{C224C00A-617E-4C2C-9FC6-7D3A53569AB1}" type="parTrans" cxnId="{A9189145-C471-482E-B4F7-65D30E0D3DE3}">
      <dgm:prSet/>
      <dgm:spPr/>
      <dgm:t>
        <a:bodyPr/>
        <a:lstStyle/>
        <a:p>
          <a:endParaRPr lang="ru-RU"/>
        </a:p>
      </dgm:t>
    </dgm:pt>
    <dgm:pt modelId="{E77F20DB-8DFC-4F4B-9568-F495AE51FC7D}" type="sibTrans" cxnId="{A9189145-C471-482E-B4F7-65D30E0D3DE3}">
      <dgm:prSet/>
      <dgm:spPr/>
      <dgm:t>
        <a:bodyPr/>
        <a:lstStyle/>
        <a:p>
          <a:endParaRPr lang="ru-RU"/>
        </a:p>
      </dgm:t>
    </dgm:pt>
    <dgm:pt modelId="{2E33423A-E1CF-483B-AFF7-066660E2EB99}">
      <dgm:prSet phldrT="[Текст]"/>
      <dgm:spPr/>
      <dgm:t>
        <a:bodyPr/>
        <a:lstStyle/>
        <a:p>
          <a:r>
            <a:rPr lang="ru-RU" dirty="0" smtClean="0"/>
            <a:t>Бесплатные основные средства</a:t>
          </a:r>
          <a:endParaRPr lang="ru-RU" dirty="0"/>
        </a:p>
      </dgm:t>
    </dgm:pt>
    <dgm:pt modelId="{6CE43D80-501C-4357-B83D-1ED8AF4471C3}" type="parTrans" cxnId="{4C875E13-D739-42B1-B3C5-8AC913E4A355}">
      <dgm:prSet/>
      <dgm:spPr/>
      <dgm:t>
        <a:bodyPr/>
        <a:lstStyle/>
        <a:p>
          <a:endParaRPr lang="ru-RU"/>
        </a:p>
      </dgm:t>
    </dgm:pt>
    <dgm:pt modelId="{B51AAFC2-D826-4E61-9590-5FD3698AA474}" type="sibTrans" cxnId="{4C875E13-D739-42B1-B3C5-8AC913E4A355}">
      <dgm:prSet/>
      <dgm:spPr/>
      <dgm:t>
        <a:bodyPr/>
        <a:lstStyle/>
        <a:p>
          <a:endParaRPr lang="ru-RU"/>
        </a:p>
      </dgm:t>
    </dgm:pt>
    <dgm:pt modelId="{715C27E3-9EA4-41D9-97BF-DCB057B22A2F}" type="pres">
      <dgm:prSet presAssocID="{C3F2665D-FB96-415C-B04C-1530B6090FB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B4E3D7-07FC-4357-B188-B4E2EDAC6CB0}" type="pres">
      <dgm:prSet presAssocID="{E6D18472-74A9-4EB7-91D2-0679EFAC7DAD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FC0751-FBE2-4257-AC78-E706E6219EB0}" type="pres">
      <dgm:prSet presAssocID="{245D500F-CBD9-4C54-888E-1350BF104C1A}" presName="sibTrans" presStyleCnt="0"/>
      <dgm:spPr/>
    </dgm:pt>
    <dgm:pt modelId="{56CCCDC8-2CA4-4D75-B370-5787A64FA095}" type="pres">
      <dgm:prSet presAssocID="{63B83B74-EFFB-442D-9D65-54D1E50B5749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BCA289-015F-47B9-AAEB-128AF734D0F7}" type="pres">
      <dgm:prSet presAssocID="{47C35006-D5CE-4FC4-8895-69D9B5AE4FC5}" presName="sibTrans" presStyleCnt="0"/>
      <dgm:spPr/>
    </dgm:pt>
    <dgm:pt modelId="{4ABC7D4B-71C5-4AEA-8198-D972A43E04F7}" type="pres">
      <dgm:prSet presAssocID="{C7A1BA86-E7EA-4ABC-9364-EB6D7F32DACE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8D49A6-ABFD-40EC-8585-CD8BCBA35843}" type="pres">
      <dgm:prSet presAssocID="{782FB816-3D17-4D3D-9566-47C86A1D5213}" presName="sibTrans" presStyleCnt="0"/>
      <dgm:spPr/>
    </dgm:pt>
    <dgm:pt modelId="{8B6F76CD-9CCC-4378-ADED-56B5EA3EE468}" type="pres">
      <dgm:prSet presAssocID="{779A7EBA-69B5-4937-80AF-75CE9983E1E2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757F03-2C83-47E2-AAA5-83517BF4F430}" type="pres">
      <dgm:prSet presAssocID="{6C6B6143-DED1-4DB9-B277-A806C0C8149E}" presName="sibTrans" presStyleCnt="0"/>
      <dgm:spPr/>
    </dgm:pt>
    <dgm:pt modelId="{D2FCE51A-CE7F-461A-840C-DFD66C71448D}" type="pres">
      <dgm:prSet presAssocID="{921708D8-B419-4C49-880E-BA2DE01E82C5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D5CD35-EB95-46FB-8E0B-20F2753EAB76}" type="pres">
      <dgm:prSet presAssocID="{E77F20DB-8DFC-4F4B-9568-F495AE51FC7D}" presName="sibTrans" presStyleCnt="0"/>
      <dgm:spPr/>
    </dgm:pt>
    <dgm:pt modelId="{52B2192B-5A0E-4337-A275-5D06A0C5EB0D}" type="pres">
      <dgm:prSet presAssocID="{2E33423A-E1CF-483B-AFF7-066660E2EB99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5AAA31C-6747-42A7-844C-9534C8E3F1F6}" type="presOf" srcId="{921708D8-B419-4C49-880E-BA2DE01E82C5}" destId="{D2FCE51A-CE7F-461A-840C-DFD66C71448D}" srcOrd="0" destOrd="0" presId="urn:microsoft.com/office/officeart/2005/8/layout/default#2"/>
    <dgm:cxn modelId="{D09BD819-0321-4D20-96CF-3EC5B5D416F1}" type="presOf" srcId="{C7A1BA86-E7EA-4ABC-9364-EB6D7F32DACE}" destId="{4ABC7D4B-71C5-4AEA-8198-D972A43E04F7}" srcOrd="0" destOrd="0" presId="urn:microsoft.com/office/officeart/2005/8/layout/default#2"/>
    <dgm:cxn modelId="{B26EF441-D7DD-4986-88FE-814684AD6003}" srcId="{C3F2665D-FB96-415C-B04C-1530B6090FB2}" destId="{C7A1BA86-E7EA-4ABC-9364-EB6D7F32DACE}" srcOrd="2" destOrd="0" parTransId="{A18EC69F-7933-4E9C-A92F-FB092DB010F5}" sibTransId="{782FB816-3D17-4D3D-9566-47C86A1D5213}"/>
    <dgm:cxn modelId="{F0C027D4-9873-409E-9A4C-31D2EEB3079E}" type="presOf" srcId="{2E33423A-E1CF-483B-AFF7-066660E2EB99}" destId="{52B2192B-5A0E-4337-A275-5D06A0C5EB0D}" srcOrd="0" destOrd="0" presId="urn:microsoft.com/office/officeart/2005/8/layout/default#2"/>
    <dgm:cxn modelId="{0C93B362-8D5D-4435-AEAB-E299D88704E7}" srcId="{C3F2665D-FB96-415C-B04C-1530B6090FB2}" destId="{E6D18472-74A9-4EB7-91D2-0679EFAC7DAD}" srcOrd="0" destOrd="0" parTransId="{671CEF13-8BC2-4FEC-8D1C-06A1D5ACE83E}" sibTransId="{245D500F-CBD9-4C54-888E-1350BF104C1A}"/>
    <dgm:cxn modelId="{4C875E13-D739-42B1-B3C5-8AC913E4A355}" srcId="{C3F2665D-FB96-415C-B04C-1530B6090FB2}" destId="{2E33423A-E1CF-483B-AFF7-066660E2EB99}" srcOrd="5" destOrd="0" parTransId="{6CE43D80-501C-4357-B83D-1ED8AF4471C3}" sibTransId="{B51AAFC2-D826-4E61-9590-5FD3698AA474}"/>
    <dgm:cxn modelId="{7750BC80-CA75-4D1B-BAEE-B7374F4A56D0}" srcId="{C3F2665D-FB96-415C-B04C-1530B6090FB2}" destId="{779A7EBA-69B5-4937-80AF-75CE9983E1E2}" srcOrd="3" destOrd="0" parTransId="{7975530F-71CB-48A0-BC14-B70301E58A7B}" sibTransId="{6C6B6143-DED1-4DB9-B277-A806C0C8149E}"/>
    <dgm:cxn modelId="{6E0E70D8-6C35-4918-8656-DFD099905322}" type="presOf" srcId="{779A7EBA-69B5-4937-80AF-75CE9983E1E2}" destId="{8B6F76CD-9CCC-4378-ADED-56B5EA3EE468}" srcOrd="0" destOrd="0" presId="urn:microsoft.com/office/officeart/2005/8/layout/default#2"/>
    <dgm:cxn modelId="{A9189145-C471-482E-B4F7-65D30E0D3DE3}" srcId="{C3F2665D-FB96-415C-B04C-1530B6090FB2}" destId="{921708D8-B419-4C49-880E-BA2DE01E82C5}" srcOrd="4" destOrd="0" parTransId="{C224C00A-617E-4C2C-9FC6-7D3A53569AB1}" sibTransId="{E77F20DB-8DFC-4F4B-9568-F495AE51FC7D}"/>
    <dgm:cxn modelId="{13C43596-7791-43F7-BF83-4D21F021C4D1}" type="presOf" srcId="{63B83B74-EFFB-442D-9D65-54D1E50B5749}" destId="{56CCCDC8-2CA4-4D75-B370-5787A64FA095}" srcOrd="0" destOrd="0" presId="urn:microsoft.com/office/officeart/2005/8/layout/default#2"/>
    <dgm:cxn modelId="{E4B8CC6D-0AAF-445E-9048-C476E67C17F7}" type="presOf" srcId="{C3F2665D-FB96-415C-B04C-1530B6090FB2}" destId="{715C27E3-9EA4-41D9-97BF-DCB057B22A2F}" srcOrd="0" destOrd="0" presId="urn:microsoft.com/office/officeart/2005/8/layout/default#2"/>
    <dgm:cxn modelId="{7F31F765-DA99-4E87-B804-D5C4C283752E}" type="presOf" srcId="{E6D18472-74A9-4EB7-91D2-0679EFAC7DAD}" destId="{2AB4E3D7-07FC-4357-B188-B4E2EDAC6CB0}" srcOrd="0" destOrd="0" presId="urn:microsoft.com/office/officeart/2005/8/layout/default#2"/>
    <dgm:cxn modelId="{52C8571D-7755-4D0B-AEEF-5587DB2FDBA1}" srcId="{C3F2665D-FB96-415C-B04C-1530B6090FB2}" destId="{63B83B74-EFFB-442D-9D65-54D1E50B5749}" srcOrd="1" destOrd="0" parTransId="{2C151649-2E99-45E9-B5C3-C72E73EFF9A0}" sibTransId="{47C35006-D5CE-4FC4-8895-69D9B5AE4FC5}"/>
    <dgm:cxn modelId="{F3D08E20-3F6E-4AD7-8331-B47F48986D64}" type="presParOf" srcId="{715C27E3-9EA4-41D9-97BF-DCB057B22A2F}" destId="{2AB4E3D7-07FC-4357-B188-B4E2EDAC6CB0}" srcOrd="0" destOrd="0" presId="urn:microsoft.com/office/officeart/2005/8/layout/default#2"/>
    <dgm:cxn modelId="{64D1A1F0-C35D-4710-9E87-DCCF0899A6AA}" type="presParOf" srcId="{715C27E3-9EA4-41D9-97BF-DCB057B22A2F}" destId="{86FC0751-FBE2-4257-AC78-E706E6219EB0}" srcOrd="1" destOrd="0" presId="urn:microsoft.com/office/officeart/2005/8/layout/default#2"/>
    <dgm:cxn modelId="{F6386062-74E6-4ADB-8091-C4E25FBF603F}" type="presParOf" srcId="{715C27E3-9EA4-41D9-97BF-DCB057B22A2F}" destId="{56CCCDC8-2CA4-4D75-B370-5787A64FA095}" srcOrd="2" destOrd="0" presId="urn:microsoft.com/office/officeart/2005/8/layout/default#2"/>
    <dgm:cxn modelId="{D64F37F0-7ED9-4C65-B73A-CBD34A5913BE}" type="presParOf" srcId="{715C27E3-9EA4-41D9-97BF-DCB057B22A2F}" destId="{F2BCA289-015F-47B9-AAEB-128AF734D0F7}" srcOrd="3" destOrd="0" presId="urn:microsoft.com/office/officeart/2005/8/layout/default#2"/>
    <dgm:cxn modelId="{8A3E14A7-D164-4937-ACA2-1A7C145918CF}" type="presParOf" srcId="{715C27E3-9EA4-41D9-97BF-DCB057B22A2F}" destId="{4ABC7D4B-71C5-4AEA-8198-D972A43E04F7}" srcOrd="4" destOrd="0" presId="urn:microsoft.com/office/officeart/2005/8/layout/default#2"/>
    <dgm:cxn modelId="{E4073370-B474-42FA-B012-22550898BE56}" type="presParOf" srcId="{715C27E3-9EA4-41D9-97BF-DCB057B22A2F}" destId="{0B8D49A6-ABFD-40EC-8585-CD8BCBA35843}" srcOrd="5" destOrd="0" presId="urn:microsoft.com/office/officeart/2005/8/layout/default#2"/>
    <dgm:cxn modelId="{23A65FB5-3DD2-444D-9FDD-2AB30998ED84}" type="presParOf" srcId="{715C27E3-9EA4-41D9-97BF-DCB057B22A2F}" destId="{8B6F76CD-9CCC-4378-ADED-56B5EA3EE468}" srcOrd="6" destOrd="0" presId="urn:microsoft.com/office/officeart/2005/8/layout/default#2"/>
    <dgm:cxn modelId="{C56CCBE7-1C7E-4AAC-A1D3-482F53D07169}" type="presParOf" srcId="{715C27E3-9EA4-41D9-97BF-DCB057B22A2F}" destId="{93757F03-2C83-47E2-AAA5-83517BF4F430}" srcOrd="7" destOrd="0" presId="urn:microsoft.com/office/officeart/2005/8/layout/default#2"/>
    <dgm:cxn modelId="{2FC109DF-86A0-417D-B842-758D660680C4}" type="presParOf" srcId="{715C27E3-9EA4-41D9-97BF-DCB057B22A2F}" destId="{D2FCE51A-CE7F-461A-840C-DFD66C71448D}" srcOrd="8" destOrd="0" presId="urn:microsoft.com/office/officeart/2005/8/layout/default#2"/>
    <dgm:cxn modelId="{0BDDD789-7E21-463C-8017-42D09665A847}" type="presParOf" srcId="{715C27E3-9EA4-41D9-97BF-DCB057B22A2F}" destId="{3DD5CD35-EB95-46FB-8E0B-20F2753EAB76}" srcOrd="9" destOrd="0" presId="urn:microsoft.com/office/officeart/2005/8/layout/default#2"/>
    <dgm:cxn modelId="{BA1F2232-32AF-400C-AB2E-1248C69961DE}" type="presParOf" srcId="{715C27E3-9EA4-41D9-97BF-DCB057B22A2F}" destId="{52B2192B-5A0E-4337-A275-5D06A0C5EB0D}" srcOrd="10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D7E5F50-79C0-404D-B46D-12DF1C614113}" type="doc">
      <dgm:prSet loTypeId="urn:microsoft.com/office/officeart/2005/8/layout/default#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F975C0-FF12-47C7-9ACE-3C65CFC107EE}">
      <dgm:prSet phldrT="[Текст]"/>
      <dgm:spPr/>
      <dgm:t>
        <a:bodyPr/>
        <a:lstStyle/>
        <a:p>
          <a:r>
            <a:rPr lang="ru-RU" dirty="0" smtClean="0"/>
            <a:t>Страховые возмещения</a:t>
          </a:r>
          <a:endParaRPr lang="ru-RU" dirty="0"/>
        </a:p>
      </dgm:t>
    </dgm:pt>
    <dgm:pt modelId="{5A7885C6-948C-4A7D-9870-B5E2F676D472}" type="parTrans" cxnId="{FFF0E2E1-61C3-4218-87D5-FE23E4878D52}">
      <dgm:prSet/>
      <dgm:spPr/>
      <dgm:t>
        <a:bodyPr/>
        <a:lstStyle/>
        <a:p>
          <a:endParaRPr lang="ru-RU"/>
        </a:p>
      </dgm:t>
    </dgm:pt>
    <dgm:pt modelId="{97420124-3448-40BB-B1BB-A2468E51B2B3}" type="sibTrans" cxnId="{FFF0E2E1-61C3-4218-87D5-FE23E4878D52}">
      <dgm:prSet/>
      <dgm:spPr/>
      <dgm:t>
        <a:bodyPr/>
        <a:lstStyle/>
        <a:p>
          <a:endParaRPr lang="ru-RU"/>
        </a:p>
      </dgm:t>
    </dgm:pt>
    <dgm:pt modelId="{45EC7D1D-9C51-4BF7-AB9D-7A1382C29746}">
      <dgm:prSet phldrT="[Текст]"/>
      <dgm:spPr/>
      <dgm:t>
        <a:bodyPr/>
        <a:lstStyle/>
        <a:p>
          <a:r>
            <a:rPr lang="ru-RU" dirty="0" smtClean="0"/>
            <a:t>Остатки списанных средств</a:t>
          </a:r>
          <a:endParaRPr lang="ru-RU" dirty="0"/>
        </a:p>
      </dgm:t>
    </dgm:pt>
    <dgm:pt modelId="{92EF2E6C-05C5-4271-AFCD-0A25590F62DE}" type="parTrans" cxnId="{72D8B20A-FF56-4F8D-81D3-100FBEC64E26}">
      <dgm:prSet/>
      <dgm:spPr/>
      <dgm:t>
        <a:bodyPr/>
        <a:lstStyle/>
        <a:p>
          <a:endParaRPr lang="ru-RU"/>
        </a:p>
      </dgm:t>
    </dgm:pt>
    <dgm:pt modelId="{C0B8606A-93CE-4D2A-BBB0-B5CA0860DA01}" type="sibTrans" cxnId="{72D8B20A-FF56-4F8D-81D3-100FBEC64E26}">
      <dgm:prSet/>
      <dgm:spPr/>
      <dgm:t>
        <a:bodyPr/>
        <a:lstStyle/>
        <a:p>
          <a:endParaRPr lang="ru-RU"/>
        </a:p>
      </dgm:t>
    </dgm:pt>
    <dgm:pt modelId="{2D432651-81C4-4BFB-89DC-C8FA12E97692}">
      <dgm:prSet phldrT="[Текст]"/>
      <dgm:spPr/>
      <dgm:t>
        <a:bodyPr/>
        <a:lstStyle/>
        <a:p>
          <a:r>
            <a:rPr lang="ru-RU" dirty="0" smtClean="0"/>
            <a:t>Компенсации от государства</a:t>
          </a:r>
          <a:endParaRPr lang="ru-RU" dirty="0"/>
        </a:p>
      </dgm:t>
    </dgm:pt>
    <dgm:pt modelId="{831FAAC8-D451-4211-9E5F-88894A439152}" type="parTrans" cxnId="{4D36A74D-A13E-434B-B21F-C239FC66D86B}">
      <dgm:prSet/>
      <dgm:spPr/>
    </dgm:pt>
    <dgm:pt modelId="{E084E62C-FA72-4258-ACC8-DC91484F3556}" type="sibTrans" cxnId="{4D36A74D-A13E-434B-B21F-C239FC66D86B}">
      <dgm:prSet/>
      <dgm:spPr/>
    </dgm:pt>
    <dgm:pt modelId="{41696DA5-00F7-405F-A157-8F9A00B2F289}" type="pres">
      <dgm:prSet presAssocID="{BD7E5F50-79C0-404D-B46D-12DF1C61411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E06C4A-8CC7-4CF2-9C46-C62B5903F023}" type="pres">
      <dgm:prSet presAssocID="{2CF975C0-FF12-47C7-9ACE-3C65CFC107E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023A9C-F5AA-4B2B-9CB3-C3BCC4D910B1}" type="pres">
      <dgm:prSet presAssocID="{97420124-3448-40BB-B1BB-A2468E51B2B3}" presName="sibTrans" presStyleCnt="0"/>
      <dgm:spPr/>
    </dgm:pt>
    <dgm:pt modelId="{2F34B3B5-3B52-4005-88ED-95DC978858A6}" type="pres">
      <dgm:prSet presAssocID="{45EC7D1D-9C51-4BF7-AB9D-7A1382C2974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73F81F-AE18-4A12-998B-51504F3FCD88}" type="pres">
      <dgm:prSet presAssocID="{C0B8606A-93CE-4D2A-BBB0-B5CA0860DA01}" presName="sibTrans" presStyleCnt="0"/>
      <dgm:spPr/>
    </dgm:pt>
    <dgm:pt modelId="{08A7AB2D-8F06-487B-AC9B-5F0DC5F4B470}" type="pres">
      <dgm:prSet presAssocID="{2D432651-81C4-4BFB-89DC-C8FA12E9769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1F99DC-BCD7-4409-A8BD-419A7DD040A8}" type="presOf" srcId="{BD7E5F50-79C0-404D-B46D-12DF1C614113}" destId="{41696DA5-00F7-405F-A157-8F9A00B2F289}" srcOrd="0" destOrd="0" presId="urn:microsoft.com/office/officeart/2005/8/layout/default#3"/>
    <dgm:cxn modelId="{72D8B20A-FF56-4F8D-81D3-100FBEC64E26}" srcId="{BD7E5F50-79C0-404D-B46D-12DF1C614113}" destId="{45EC7D1D-9C51-4BF7-AB9D-7A1382C29746}" srcOrd="1" destOrd="0" parTransId="{92EF2E6C-05C5-4271-AFCD-0A25590F62DE}" sibTransId="{C0B8606A-93CE-4D2A-BBB0-B5CA0860DA01}"/>
    <dgm:cxn modelId="{4D36A74D-A13E-434B-B21F-C239FC66D86B}" srcId="{BD7E5F50-79C0-404D-B46D-12DF1C614113}" destId="{2D432651-81C4-4BFB-89DC-C8FA12E97692}" srcOrd="2" destOrd="0" parTransId="{831FAAC8-D451-4211-9E5F-88894A439152}" sibTransId="{E084E62C-FA72-4258-ACC8-DC91484F3556}"/>
    <dgm:cxn modelId="{FFF0E2E1-61C3-4218-87D5-FE23E4878D52}" srcId="{BD7E5F50-79C0-404D-B46D-12DF1C614113}" destId="{2CF975C0-FF12-47C7-9ACE-3C65CFC107EE}" srcOrd="0" destOrd="0" parTransId="{5A7885C6-948C-4A7D-9870-B5E2F676D472}" sibTransId="{97420124-3448-40BB-B1BB-A2468E51B2B3}"/>
    <dgm:cxn modelId="{76F3052E-BB14-4BD3-9238-309EE10BCDEF}" type="presOf" srcId="{45EC7D1D-9C51-4BF7-AB9D-7A1382C29746}" destId="{2F34B3B5-3B52-4005-88ED-95DC978858A6}" srcOrd="0" destOrd="0" presId="urn:microsoft.com/office/officeart/2005/8/layout/default#3"/>
    <dgm:cxn modelId="{412A3D3F-2F88-4329-B848-4450A44E2C62}" type="presOf" srcId="{2D432651-81C4-4BFB-89DC-C8FA12E97692}" destId="{08A7AB2D-8F06-487B-AC9B-5F0DC5F4B470}" srcOrd="0" destOrd="0" presId="urn:microsoft.com/office/officeart/2005/8/layout/default#3"/>
    <dgm:cxn modelId="{04E48273-2D0A-42F1-965A-322E3C8F94E9}" type="presOf" srcId="{2CF975C0-FF12-47C7-9ACE-3C65CFC107EE}" destId="{BCE06C4A-8CC7-4CF2-9C46-C62B5903F023}" srcOrd="0" destOrd="0" presId="urn:microsoft.com/office/officeart/2005/8/layout/default#3"/>
    <dgm:cxn modelId="{331B74EB-969C-4058-93E8-574597DF2CD5}" type="presParOf" srcId="{41696DA5-00F7-405F-A157-8F9A00B2F289}" destId="{BCE06C4A-8CC7-4CF2-9C46-C62B5903F023}" srcOrd="0" destOrd="0" presId="urn:microsoft.com/office/officeart/2005/8/layout/default#3"/>
    <dgm:cxn modelId="{8B935EFE-384F-4E8B-951C-DC86D0C6201C}" type="presParOf" srcId="{41696DA5-00F7-405F-A157-8F9A00B2F289}" destId="{FA023A9C-F5AA-4B2B-9CB3-C3BCC4D910B1}" srcOrd="1" destOrd="0" presId="urn:microsoft.com/office/officeart/2005/8/layout/default#3"/>
    <dgm:cxn modelId="{B5DC54A8-45D0-4CEA-94EB-64881FD7A34F}" type="presParOf" srcId="{41696DA5-00F7-405F-A157-8F9A00B2F289}" destId="{2F34B3B5-3B52-4005-88ED-95DC978858A6}" srcOrd="2" destOrd="0" presId="urn:microsoft.com/office/officeart/2005/8/layout/default#3"/>
    <dgm:cxn modelId="{DA61D4BB-75B2-4AB2-8A3C-3E8013A2E4AB}" type="presParOf" srcId="{41696DA5-00F7-405F-A157-8F9A00B2F289}" destId="{9173F81F-AE18-4A12-998B-51504F3FCD88}" srcOrd="3" destOrd="0" presId="urn:microsoft.com/office/officeart/2005/8/layout/default#3"/>
    <dgm:cxn modelId="{CDA2E68E-408E-4F50-858C-130E57FAB0E3}" type="presParOf" srcId="{41696DA5-00F7-405F-A157-8F9A00B2F289}" destId="{08A7AB2D-8F06-487B-AC9B-5F0DC5F4B470}" srcOrd="4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09DBDA7-DAAF-4042-9675-FEF0808BF00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0A8B693-F29D-43A5-B393-CDF51C7C33C5}">
      <dgm:prSet phldrT="[Текст]"/>
      <dgm:spPr/>
      <dgm:t>
        <a:bodyPr/>
        <a:lstStyle/>
        <a:p>
          <a:r>
            <a:rPr lang="ru-RU" dirty="0" smtClean="0"/>
            <a:t>Валовая</a:t>
          </a:r>
          <a:endParaRPr lang="ru-RU" dirty="0"/>
        </a:p>
      </dgm:t>
    </dgm:pt>
    <dgm:pt modelId="{937B6703-9C52-4E61-8829-BE0D7C8ECBD1}" type="parTrans" cxnId="{D1ED9655-82AC-4A85-8067-5702F83DACB4}">
      <dgm:prSet/>
      <dgm:spPr/>
      <dgm:t>
        <a:bodyPr/>
        <a:lstStyle/>
        <a:p>
          <a:endParaRPr lang="ru-RU"/>
        </a:p>
      </dgm:t>
    </dgm:pt>
    <dgm:pt modelId="{817E08C7-FD7C-41C3-873D-89536B68A79E}" type="sibTrans" cxnId="{D1ED9655-82AC-4A85-8067-5702F83DACB4}">
      <dgm:prSet/>
      <dgm:spPr/>
      <dgm:t>
        <a:bodyPr/>
        <a:lstStyle/>
        <a:p>
          <a:endParaRPr lang="ru-RU"/>
        </a:p>
      </dgm:t>
    </dgm:pt>
    <dgm:pt modelId="{C2948DC0-1FC0-4891-87DA-F46E5CC39404}">
      <dgm:prSet phldrT="[Текст]"/>
      <dgm:spPr/>
      <dgm:t>
        <a:bodyPr/>
        <a:lstStyle/>
        <a:p>
          <a:r>
            <a:rPr lang="ru-RU" dirty="0" smtClean="0"/>
            <a:t>Чистая</a:t>
          </a:r>
          <a:endParaRPr lang="ru-RU" dirty="0"/>
        </a:p>
      </dgm:t>
    </dgm:pt>
    <dgm:pt modelId="{5324B7B1-C5ED-49AF-8536-EB8340194042}" type="parTrans" cxnId="{E6DD307B-65BF-48E3-B292-DB1DAE3FBD7D}">
      <dgm:prSet/>
      <dgm:spPr/>
      <dgm:t>
        <a:bodyPr/>
        <a:lstStyle/>
        <a:p>
          <a:endParaRPr lang="ru-RU"/>
        </a:p>
      </dgm:t>
    </dgm:pt>
    <dgm:pt modelId="{BD603F3C-42CE-4957-B63D-9A66F940B636}" type="sibTrans" cxnId="{E6DD307B-65BF-48E3-B292-DB1DAE3FBD7D}">
      <dgm:prSet/>
      <dgm:spPr/>
      <dgm:t>
        <a:bodyPr/>
        <a:lstStyle/>
        <a:p>
          <a:endParaRPr lang="ru-RU"/>
        </a:p>
      </dgm:t>
    </dgm:pt>
    <dgm:pt modelId="{488F7380-39C7-4D52-BDE6-4028600829DE}">
      <dgm:prSet phldrT="[Текст]"/>
      <dgm:spPr/>
      <dgm:t>
        <a:bodyPr/>
        <a:lstStyle/>
        <a:p>
          <a:r>
            <a:rPr lang="ru-RU" dirty="0" smtClean="0"/>
            <a:t>Маржинальная</a:t>
          </a:r>
          <a:endParaRPr lang="ru-RU" dirty="0"/>
        </a:p>
      </dgm:t>
    </dgm:pt>
    <dgm:pt modelId="{D0F71D89-D834-45F8-81FC-D5C22837A4A5}" type="parTrans" cxnId="{D9860403-8E06-428F-9141-F410423455F9}">
      <dgm:prSet/>
      <dgm:spPr/>
      <dgm:t>
        <a:bodyPr/>
        <a:lstStyle/>
        <a:p>
          <a:endParaRPr lang="ru-RU"/>
        </a:p>
      </dgm:t>
    </dgm:pt>
    <dgm:pt modelId="{93457008-D0E9-4BF1-9A76-E3EE64F3A258}" type="sibTrans" cxnId="{D9860403-8E06-428F-9141-F410423455F9}">
      <dgm:prSet/>
      <dgm:spPr/>
      <dgm:t>
        <a:bodyPr/>
        <a:lstStyle/>
        <a:p>
          <a:endParaRPr lang="ru-RU"/>
        </a:p>
      </dgm:t>
    </dgm:pt>
    <dgm:pt modelId="{CB16B699-2D1E-4C3B-8B50-466EFC9E3401}">
      <dgm:prSet phldrT="[Текст]"/>
      <dgm:spPr/>
      <dgm:t>
        <a:bodyPr/>
        <a:lstStyle/>
        <a:p>
          <a:r>
            <a:rPr lang="ru-RU" dirty="0" smtClean="0"/>
            <a:t>Разница доходов и прямых расходов на производство</a:t>
          </a:r>
          <a:endParaRPr lang="ru-RU" dirty="0"/>
        </a:p>
      </dgm:t>
    </dgm:pt>
    <dgm:pt modelId="{F541D67D-D49F-4B69-83E0-22F4123A370A}" type="parTrans" cxnId="{F6A637E8-167B-4C36-BB8F-1D1EA5394C3A}">
      <dgm:prSet/>
      <dgm:spPr/>
    </dgm:pt>
    <dgm:pt modelId="{DE4546AF-7FF8-4161-9B2F-C54A5A6459B9}" type="sibTrans" cxnId="{F6A637E8-167B-4C36-BB8F-1D1EA5394C3A}">
      <dgm:prSet/>
      <dgm:spPr/>
    </dgm:pt>
    <dgm:pt modelId="{A3DC4B91-BD86-418F-BD94-203FBC5E2EF2}">
      <dgm:prSet phldrT="[Текст]"/>
      <dgm:spPr/>
      <dgm:t>
        <a:bodyPr/>
        <a:lstStyle/>
        <a:p>
          <a:r>
            <a:rPr lang="ru-RU" dirty="0" smtClean="0"/>
            <a:t>Прибыль в распоряжении после уплаты налогов</a:t>
          </a:r>
          <a:endParaRPr lang="ru-RU" dirty="0"/>
        </a:p>
      </dgm:t>
    </dgm:pt>
    <dgm:pt modelId="{4CED5E54-BC61-4E2F-BE56-BFEF2DA43748}" type="parTrans" cxnId="{9617F233-11DD-41F6-A1A5-1EC298788BF4}">
      <dgm:prSet/>
      <dgm:spPr/>
    </dgm:pt>
    <dgm:pt modelId="{9DCE0089-3ADA-4F48-8D22-C3C5D33D81A7}" type="sibTrans" cxnId="{9617F233-11DD-41F6-A1A5-1EC298788BF4}">
      <dgm:prSet/>
      <dgm:spPr/>
    </dgm:pt>
    <dgm:pt modelId="{512E519F-B943-49A1-9D42-5E62B35656D7}">
      <dgm:prSet phldrT="[Текст]"/>
      <dgm:spPr/>
      <dgm:t>
        <a:bodyPr/>
        <a:lstStyle/>
        <a:p>
          <a:r>
            <a:rPr lang="ru-RU" dirty="0" smtClean="0"/>
            <a:t>превышение выручки над переменными затратами на производство продукции, которое позволяет возместить постоянные затраты и получить прибыль</a:t>
          </a:r>
          <a:endParaRPr lang="ru-RU" dirty="0"/>
        </a:p>
      </dgm:t>
    </dgm:pt>
    <dgm:pt modelId="{231746E0-79D0-4B05-9C6F-39DF5833C722}" type="parTrans" cxnId="{DB0BB9B7-3545-4D42-9B3F-150B679673E4}">
      <dgm:prSet/>
      <dgm:spPr/>
    </dgm:pt>
    <dgm:pt modelId="{EFD15C86-2760-4D95-8F8D-CFD9423D2B97}" type="sibTrans" cxnId="{DB0BB9B7-3545-4D42-9B3F-150B679673E4}">
      <dgm:prSet/>
      <dgm:spPr/>
    </dgm:pt>
    <dgm:pt modelId="{8AB5207A-14EC-4112-832A-E60C10012065}">
      <dgm:prSet phldrT="[Текст]"/>
      <dgm:spPr/>
      <dgm:t>
        <a:bodyPr/>
        <a:lstStyle/>
        <a:p>
          <a:r>
            <a:rPr lang="en-US" dirty="0" err="1" smtClean="0"/>
            <a:t>Ebitda</a:t>
          </a:r>
          <a:endParaRPr lang="ru-RU" dirty="0"/>
        </a:p>
      </dgm:t>
    </dgm:pt>
    <dgm:pt modelId="{99ED320B-FABC-4792-908A-EFB687692C93}" type="parTrans" cxnId="{DC67A20A-8929-4FC9-AF05-1318BA32AF1C}">
      <dgm:prSet/>
      <dgm:spPr/>
    </dgm:pt>
    <dgm:pt modelId="{D990DCAC-7317-4660-9D78-E681EA3A65B6}" type="sibTrans" cxnId="{DC67A20A-8929-4FC9-AF05-1318BA32AF1C}">
      <dgm:prSet/>
      <dgm:spPr/>
    </dgm:pt>
    <dgm:pt modelId="{4443CB24-FC0C-449E-9636-C26BC94A395B}">
      <dgm:prSet phldrT="[Текст]"/>
      <dgm:spPr/>
      <dgm:t>
        <a:bodyPr/>
        <a:lstStyle/>
        <a:p>
          <a:r>
            <a:rPr lang="ru-RU" dirty="0" smtClean="0"/>
            <a:t>показатель прибыли компании до выплаты процентов, налогов, амортизации.</a:t>
          </a:r>
          <a:endParaRPr lang="ru-RU" dirty="0"/>
        </a:p>
      </dgm:t>
    </dgm:pt>
    <dgm:pt modelId="{4E8EA8E2-187D-48F0-8446-684BC88CBC3F}" type="parTrans" cxnId="{ACDB02A0-4555-4840-951D-47B7E4C72F6F}">
      <dgm:prSet/>
      <dgm:spPr/>
    </dgm:pt>
    <dgm:pt modelId="{6534563B-2500-4D51-8938-C4BCE192C91A}" type="sibTrans" cxnId="{ACDB02A0-4555-4840-951D-47B7E4C72F6F}">
      <dgm:prSet/>
      <dgm:spPr/>
    </dgm:pt>
    <dgm:pt modelId="{8C160FBD-671E-47C1-97A9-3BEAE291396B}" type="pres">
      <dgm:prSet presAssocID="{709DBDA7-DAAF-4042-9675-FEF0808BF00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D588A8-EBB0-444C-8E39-A577D39327B2}" type="pres">
      <dgm:prSet presAssocID="{60A8B693-F29D-43A5-B393-CDF51C7C33C5}" presName="parentLin" presStyleCnt="0"/>
      <dgm:spPr/>
    </dgm:pt>
    <dgm:pt modelId="{466C4CC9-C70E-4408-A46A-EA9A7AE86627}" type="pres">
      <dgm:prSet presAssocID="{60A8B693-F29D-43A5-B393-CDF51C7C33C5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0F67880B-ED6F-4DB9-9356-375909D5170E}" type="pres">
      <dgm:prSet presAssocID="{60A8B693-F29D-43A5-B393-CDF51C7C33C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4AAFE6-1719-465D-854A-C2375DAF95FA}" type="pres">
      <dgm:prSet presAssocID="{60A8B693-F29D-43A5-B393-CDF51C7C33C5}" presName="negativeSpace" presStyleCnt="0"/>
      <dgm:spPr/>
    </dgm:pt>
    <dgm:pt modelId="{210DE767-CBFF-4288-B3E8-F5C7DD9B24CC}" type="pres">
      <dgm:prSet presAssocID="{60A8B693-F29D-43A5-B393-CDF51C7C33C5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7961FE-119A-4B04-BF52-1FCF61C14513}" type="pres">
      <dgm:prSet presAssocID="{817E08C7-FD7C-41C3-873D-89536B68A79E}" presName="spaceBetweenRectangles" presStyleCnt="0"/>
      <dgm:spPr/>
    </dgm:pt>
    <dgm:pt modelId="{C7BEEE3C-2611-400D-A166-22A2BBEF0F05}" type="pres">
      <dgm:prSet presAssocID="{C2948DC0-1FC0-4891-87DA-F46E5CC39404}" presName="parentLin" presStyleCnt="0"/>
      <dgm:spPr/>
    </dgm:pt>
    <dgm:pt modelId="{13477E38-31CA-4743-9D83-D8F465D38E94}" type="pres">
      <dgm:prSet presAssocID="{C2948DC0-1FC0-4891-87DA-F46E5CC39404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80CC0427-06F5-460F-8F0D-DA32FB3C42C6}" type="pres">
      <dgm:prSet presAssocID="{C2948DC0-1FC0-4891-87DA-F46E5CC39404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47BFED-CF16-496E-A8D6-349844691AA7}" type="pres">
      <dgm:prSet presAssocID="{C2948DC0-1FC0-4891-87DA-F46E5CC39404}" presName="negativeSpace" presStyleCnt="0"/>
      <dgm:spPr/>
    </dgm:pt>
    <dgm:pt modelId="{3690C4D3-9E17-4F1E-9322-BFD8A35D996A}" type="pres">
      <dgm:prSet presAssocID="{C2948DC0-1FC0-4891-87DA-F46E5CC39404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E41193-DE60-4100-AD25-8308D69C07A0}" type="pres">
      <dgm:prSet presAssocID="{BD603F3C-42CE-4957-B63D-9A66F940B636}" presName="spaceBetweenRectangles" presStyleCnt="0"/>
      <dgm:spPr/>
    </dgm:pt>
    <dgm:pt modelId="{775A64D8-A638-4EBA-9B77-A80455264629}" type="pres">
      <dgm:prSet presAssocID="{8AB5207A-14EC-4112-832A-E60C10012065}" presName="parentLin" presStyleCnt="0"/>
      <dgm:spPr/>
    </dgm:pt>
    <dgm:pt modelId="{30972DCE-FF4B-4C27-8B3B-DC131F1C3581}" type="pres">
      <dgm:prSet presAssocID="{8AB5207A-14EC-4112-832A-E60C10012065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ABF343C2-D432-48D3-804A-FFBD83672F3B}" type="pres">
      <dgm:prSet presAssocID="{8AB5207A-14EC-4112-832A-E60C1001206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ADE11C-BE72-475F-90EE-D0F86BC140E5}" type="pres">
      <dgm:prSet presAssocID="{8AB5207A-14EC-4112-832A-E60C10012065}" presName="negativeSpace" presStyleCnt="0"/>
      <dgm:spPr/>
    </dgm:pt>
    <dgm:pt modelId="{6F424863-D775-404F-B2CB-2DCC29585670}" type="pres">
      <dgm:prSet presAssocID="{8AB5207A-14EC-4112-832A-E60C10012065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220D58-6CA3-4349-97C7-9BC4A68DC6DA}" type="pres">
      <dgm:prSet presAssocID="{D990DCAC-7317-4660-9D78-E681EA3A65B6}" presName="spaceBetweenRectangles" presStyleCnt="0"/>
      <dgm:spPr/>
    </dgm:pt>
    <dgm:pt modelId="{3B99ADA1-3803-476D-B676-4F2EE36F9E0E}" type="pres">
      <dgm:prSet presAssocID="{488F7380-39C7-4D52-BDE6-4028600829DE}" presName="parentLin" presStyleCnt="0"/>
      <dgm:spPr/>
    </dgm:pt>
    <dgm:pt modelId="{3731AD1D-7DA2-4260-AE2C-A4333333C834}" type="pres">
      <dgm:prSet presAssocID="{488F7380-39C7-4D52-BDE6-4028600829DE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D6BF3325-5CA5-43F4-A2DC-5B197F0284BF}" type="pres">
      <dgm:prSet presAssocID="{488F7380-39C7-4D52-BDE6-4028600829D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BBB8CA-92A3-4743-B23E-202FCDE4F1D6}" type="pres">
      <dgm:prSet presAssocID="{488F7380-39C7-4D52-BDE6-4028600829DE}" presName="negativeSpace" presStyleCnt="0"/>
      <dgm:spPr/>
    </dgm:pt>
    <dgm:pt modelId="{C0A9FBAB-1FF5-4F13-8A26-39832BF56E29}" type="pres">
      <dgm:prSet presAssocID="{488F7380-39C7-4D52-BDE6-4028600829DE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DD307B-65BF-48E3-B292-DB1DAE3FBD7D}" srcId="{709DBDA7-DAAF-4042-9675-FEF0808BF004}" destId="{C2948DC0-1FC0-4891-87DA-F46E5CC39404}" srcOrd="1" destOrd="0" parTransId="{5324B7B1-C5ED-49AF-8536-EB8340194042}" sibTransId="{BD603F3C-42CE-4957-B63D-9A66F940B636}"/>
    <dgm:cxn modelId="{F5A08C60-D902-4B05-8317-5B0A7BA16109}" type="presOf" srcId="{4443CB24-FC0C-449E-9636-C26BC94A395B}" destId="{6F424863-D775-404F-B2CB-2DCC29585670}" srcOrd="0" destOrd="0" presId="urn:microsoft.com/office/officeart/2005/8/layout/list1"/>
    <dgm:cxn modelId="{8FA969FF-3DEB-4B6E-BE9D-F453E8DDC886}" type="presOf" srcId="{60A8B693-F29D-43A5-B393-CDF51C7C33C5}" destId="{0F67880B-ED6F-4DB9-9356-375909D5170E}" srcOrd="1" destOrd="0" presId="urn:microsoft.com/office/officeart/2005/8/layout/list1"/>
    <dgm:cxn modelId="{8CF7F1F4-80AD-4406-AFBB-4C19705ECA36}" type="presOf" srcId="{C2948DC0-1FC0-4891-87DA-F46E5CC39404}" destId="{80CC0427-06F5-460F-8F0D-DA32FB3C42C6}" srcOrd="1" destOrd="0" presId="urn:microsoft.com/office/officeart/2005/8/layout/list1"/>
    <dgm:cxn modelId="{D9A0C6E7-8DFD-4746-BDE3-4D7213E40261}" type="presOf" srcId="{8AB5207A-14EC-4112-832A-E60C10012065}" destId="{30972DCE-FF4B-4C27-8B3B-DC131F1C3581}" srcOrd="0" destOrd="0" presId="urn:microsoft.com/office/officeart/2005/8/layout/list1"/>
    <dgm:cxn modelId="{7BE8ECD5-AF67-4247-B865-B904810A22C8}" type="presOf" srcId="{60A8B693-F29D-43A5-B393-CDF51C7C33C5}" destId="{466C4CC9-C70E-4408-A46A-EA9A7AE86627}" srcOrd="0" destOrd="0" presId="urn:microsoft.com/office/officeart/2005/8/layout/list1"/>
    <dgm:cxn modelId="{ACDB02A0-4555-4840-951D-47B7E4C72F6F}" srcId="{8AB5207A-14EC-4112-832A-E60C10012065}" destId="{4443CB24-FC0C-449E-9636-C26BC94A395B}" srcOrd="0" destOrd="0" parTransId="{4E8EA8E2-187D-48F0-8446-684BC88CBC3F}" sibTransId="{6534563B-2500-4D51-8938-C4BCE192C91A}"/>
    <dgm:cxn modelId="{DC67A20A-8929-4FC9-AF05-1318BA32AF1C}" srcId="{709DBDA7-DAAF-4042-9675-FEF0808BF004}" destId="{8AB5207A-14EC-4112-832A-E60C10012065}" srcOrd="2" destOrd="0" parTransId="{99ED320B-FABC-4792-908A-EFB687692C93}" sibTransId="{D990DCAC-7317-4660-9D78-E681EA3A65B6}"/>
    <dgm:cxn modelId="{D9860403-8E06-428F-9141-F410423455F9}" srcId="{709DBDA7-DAAF-4042-9675-FEF0808BF004}" destId="{488F7380-39C7-4D52-BDE6-4028600829DE}" srcOrd="3" destOrd="0" parTransId="{D0F71D89-D834-45F8-81FC-D5C22837A4A5}" sibTransId="{93457008-D0E9-4BF1-9A76-E3EE64F3A258}"/>
    <dgm:cxn modelId="{D15D5B30-8363-4CB6-A933-48786A4F4D08}" type="presOf" srcId="{488F7380-39C7-4D52-BDE6-4028600829DE}" destId="{D6BF3325-5CA5-43F4-A2DC-5B197F0284BF}" srcOrd="1" destOrd="0" presId="urn:microsoft.com/office/officeart/2005/8/layout/list1"/>
    <dgm:cxn modelId="{B8AA5E03-605A-449F-9668-D97C5AA195C4}" type="presOf" srcId="{A3DC4B91-BD86-418F-BD94-203FBC5E2EF2}" destId="{3690C4D3-9E17-4F1E-9322-BFD8A35D996A}" srcOrd="0" destOrd="0" presId="urn:microsoft.com/office/officeart/2005/8/layout/list1"/>
    <dgm:cxn modelId="{CA6290DF-3BE7-4721-9F23-EA20AC156A41}" type="presOf" srcId="{709DBDA7-DAAF-4042-9675-FEF0808BF004}" destId="{8C160FBD-671E-47C1-97A9-3BEAE291396B}" srcOrd="0" destOrd="0" presId="urn:microsoft.com/office/officeart/2005/8/layout/list1"/>
    <dgm:cxn modelId="{C3974F49-5F1B-410B-A0A6-7D522959869B}" type="presOf" srcId="{488F7380-39C7-4D52-BDE6-4028600829DE}" destId="{3731AD1D-7DA2-4260-AE2C-A4333333C834}" srcOrd="0" destOrd="0" presId="urn:microsoft.com/office/officeart/2005/8/layout/list1"/>
    <dgm:cxn modelId="{F6A637E8-167B-4C36-BB8F-1D1EA5394C3A}" srcId="{60A8B693-F29D-43A5-B393-CDF51C7C33C5}" destId="{CB16B699-2D1E-4C3B-8B50-466EFC9E3401}" srcOrd="0" destOrd="0" parTransId="{F541D67D-D49F-4B69-83E0-22F4123A370A}" sibTransId="{DE4546AF-7FF8-4161-9B2F-C54A5A6459B9}"/>
    <dgm:cxn modelId="{39580D66-1357-4434-84B4-67C6F8DB44CD}" type="presOf" srcId="{C2948DC0-1FC0-4891-87DA-F46E5CC39404}" destId="{13477E38-31CA-4743-9D83-D8F465D38E94}" srcOrd="0" destOrd="0" presId="urn:microsoft.com/office/officeart/2005/8/layout/list1"/>
    <dgm:cxn modelId="{3E1834AF-D22B-4DE2-AEB8-558EBEE5E68F}" type="presOf" srcId="{512E519F-B943-49A1-9D42-5E62B35656D7}" destId="{C0A9FBAB-1FF5-4F13-8A26-39832BF56E29}" srcOrd="0" destOrd="0" presId="urn:microsoft.com/office/officeart/2005/8/layout/list1"/>
    <dgm:cxn modelId="{D1ED9655-82AC-4A85-8067-5702F83DACB4}" srcId="{709DBDA7-DAAF-4042-9675-FEF0808BF004}" destId="{60A8B693-F29D-43A5-B393-CDF51C7C33C5}" srcOrd="0" destOrd="0" parTransId="{937B6703-9C52-4E61-8829-BE0D7C8ECBD1}" sibTransId="{817E08C7-FD7C-41C3-873D-89536B68A79E}"/>
    <dgm:cxn modelId="{9617F233-11DD-41F6-A1A5-1EC298788BF4}" srcId="{C2948DC0-1FC0-4891-87DA-F46E5CC39404}" destId="{A3DC4B91-BD86-418F-BD94-203FBC5E2EF2}" srcOrd="0" destOrd="0" parTransId="{4CED5E54-BC61-4E2F-BE56-BFEF2DA43748}" sibTransId="{9DCE0089-3ADA-4F48-8D22-C3C5D33D81A7}"/>
    <dgm:cxn modelId="{AD65B4E5-3087-4328-9F33-902CAD3AB682}" type="presOf" srcId="{CB16B699-2D1E-4C3B-8B50-466EFC9E3401}" destId="{210DE767-CBFF-4288-B3E8-F5C7DD9B24CC}" srcOrd="0" destOrd="0" presId="urn:microsoft.com/office/officeart/2005/8/layout/list1"/>
    <dgm:cxn modelId="{15608AE1-E7F4-49AD-9755-8A989136B8D7}" type="presOf" srcId="{8AB5207A-14EC-4112-832A-E60C10012065}" destId="{ABF343C2-D432-48D3-804A-FFBD83672F3B}" srcOrd="1" destOrd="0" presId="urn:microsoft.com/office/officeart/2005/8/layout/list1"/>
    <dgm:cxn modelId="{DB0BB9B7-3545-4D42-9B3F-150B679673E4}" srcId="{488F7380-39C7-4D52-BDE6-4028600829DE}" destId="{512E519F-B943-49A1-9D42-5E62B35656D7}" srcOrd="0" destOrd="0" parTransId="{231746E0-79D0-4B05-9C6F-39DF5833C722}" sibTransId="{EFD15C86-2760-4D95-8F8D-CFD9423D2B97}"/>
    <dgm:cxn modelId="{95C7F62D-BC9E-4398-B711-594576332C53}" type="presParOf" srcId="{8C160FBD-671E-47C1-97A9-3BEAE291396B}" destId="{2FD588A8-EBB0-444C-8E39-A577D39327B2}" srcOrd="0" destOrd="0" presId="urn:microsoft.com/office/officeart/2005/8/layout/list1"/>
    <dgm:cxn modelId="{878F3CCD-81C3-417A-8E40-DBAD2AE58502}" type="presParOf" srcId="{2FD588A8-EBB0-444C-8E39-A577D39327B2}" destId="{466C4CC9-C70E-4408-A46A-EA9A7AE86627}" srcOrd="0" destOrd="0" presId="urn:microsoft.com/office/officeart/2005/8/layout/list1"/>
    <dgm:cxn modelId="{F6F4CEE1-1675-4378-8BC8-0C3CD3844A69}" type="presParOf" srcId="{2FD588A8-EBB0-444C-8E39-A577D39327B2}" destId="{0F67880B-ED6F-4DB9-9356-375909D5170E}" srcOrd="1" destOrd="0" presId="urn:microsoft.com/office/officeart/2005/8/layout/list1"/>
    <dgm:cxn modelId="{0E5D97EA-2A13-4161-88D7-39E8EDFC0CBF}" type="presParOf" srcId="{8C160FBD-671E-47C1-97A9-3BEAE291396B}" destId="{F64AAFE6-1719-465D-854A-C2375DAF95FA}" srcOrd="1" destOrd="0" presId="urn:microsoft.com/office/officeart/2005/8/layout/list1"/>
    <dgm:cxn modelId="{ADDE17AB-EBBF-4E20-B3A3-B534117DAB3D}" type="presParOf" srcId="{8C160FBD-671E-47C1-97A9-3BEAE291396B}" destId="{210DE767-CBFF-4288-B3E8-F5C7DD9B24CC}" srcOrd="2" destOrd="0" presId="urn:microsoft.com/office/officeart/2005/8/layout/list1"/>
    <dgm:cxn modelId="{EA3D4B81-1C99-419A-99E9-4B7E4902A0B8}" type="presParOf" srcId="{8C160FBD-671E-47C1-97A9-3BEAE291396B}" destId="{AB7961FE-119A-4B04-BF52-1FCF61C14513}" srcOrd="3" destOrd="0" presId="urn:microsoft.com/office/officeart/2005/8/layout/list1"/>
    <dgm:cxn modelId="{6F309A17-B5D3-406D-9853-3E15F5D8F55F}" type="presParOf" srcId="{8C160FBD-671E-47C1-97A9-3BEAE291396B}" destId="{C7BEEE3C-2611-400D-A166-22A2BBEF0F05}" srcOrd="4" destOrd="0" presId="urn:microsoft.com/office/officeart/2005/8/layout/list1"/>
    <dgm:cxn modelId="{5ED7D02A-881A-4967-92A9-EB47950606E7}" type="presParOf" srcId="{C7BEEE3C-2611-400D-A166-22A2BBEF0F05}" destId="{13477E38-31CA-4743-9D83-D8F465D38E94}" srcOrd="0" destOrd="0" presId="urn:microsoft.com/office/officeart/2005/8/layout/list1"/>
    <dgm:cxn modelId="{4C86BD1D-6B3E-4BC7-A542-4BD0A58458E0}" type="presParOf" srcId="{C7BEEE3C-2611-400D-A166-22A2BBEF0F05}" destId="{80CC0427-06F5-460F-8F0D-DA32FB3C42C6}" srcOrd="1" destOrd="0" presId="urn:microsoft.com/office/officeart/2005/8/layout/list1"/>
    <dgm:cxn modelId="{1F91C16A-F58E-4C8E-B7CD-AF8F6633C69F}" type="presParOf" srcId="{8C160FBD-671E-47C1-97A9-3BEAE291396B}" destId="{7347BFED-CF16-496E-A8D6-349844691AA7}" srcOrd="5" destOrd="0" presId="urn:microsoft.com/office/officeart/2005/8/layout/list1"/>
    <dgm:cxn modelId="{B08F338A-C6E1-4BF5-8EF0-4A7393AA083A}" type="presParOf" srcId="{8C160FBD-671E-47C1-97A9-3BEAE291396B}" destId="{3690C4D3-9E17-4F1E-9322-BFD8A35D996A}" srcOrd="6" destOrd="0" presId="urn:microsoft.com/office/officeart/2005/8/layout/list1"/>
    <dgm:cxn modelId="{C31D4FD8-1BBE-47CD-B895-D943E85BC68B}" type="presParOf" srcId="{8C160FBD-671E-47C1-97A9-3BEAE291396B}" destId="{CEE41193-DE60-4100-AD25-8308D69C07A0}" srcOrd="7" destOrd="0" presId="urn:microsoft.com/office/officeart/2005/8/layout/list1"/>
    <dgm:cxn modelId="{5201FC1D-E924-4A07-A42C-64A166346190}" type="presParOf" srcId="{8C160FBD-671E-47C1-97A9-3BEAE291396B}" destId="{775A64D8-A638-4EBA-9B77-A80455264629}" srcOrd="8" destOrd="0" presId="urn:microsoft.com/office/officeart/2005/8/layout/list1"/>
    <dgm:cxn modelId="{AE910A83-ADDE-4B15-BA59-BFB87693CA6D}" type="presParOf" srcId="{775A64D8-A638-4EBA-9B77-A80455264629}" destId="{30972DCE-FF4B-4C27-8B3B-DC131F1C3581}" srcOrd="0" destOrd="0" presId="urn:microsoft.com/office/officeart/2005/8/layout/list1"/>
    <dgm:cxn modelId="{E77F7052-3592-4DC4-AF43-83B27BF7B860}" type="presParOf" srcId="{775A64D8-A638-4EBA-9B77-A80455264629}" destId="{ABF343C2-D432-48D3-804A-FFBD83672F3B}" srcOrd="1" destOrd="0" presId="urn:microsoft.com/office/officeart/2005/8/layout/list1"/>
    <dgm:cxn modelId="{DB282D3F-CFF4-4F84-A778-965725AF9C4D}" type="presParOf" srcId="{8C160FBD-671E-47C1-97A9-3BEAE291396B}" destId="{CCADE11C-BE72-475F-90EE-D0F86BC140E5}" srcOrd="9" destOrd="0" presId="urn:microsoft.com/office/officeart/2005/8/layout/list1"/>
    <dgm:cxn modelId="{3E63B326-FF15-483E-8DD3-43F883867438}" type="presParOf" srcId="{8C160FBD-671E-47C1-97A9-3BEAE291396B}" destId="{6F424863-D775-404F-B2CB-2DCC29585670}" srcOrd="10" destOrd="0" presId="urn:microsoft.com/office/officeart/2005/8/layout/list1"/>
    <dgm:cxn modelId="{7F679CBC-87B2-45E5-B230-BA370516289A}" type="presParOf" srcId="{8C160FBD-671E-47C1-97A9-3BEAE291396B}" destId="{9D220D58-6CA3-4349-97C7-9BC4A68DC6DA}" srcOrd="11" destOrd="0" presId="urn:microsoft.com/office/officeart/2005/8/layout/list1"/>
    <dgm:cxn modelId="{38975A00-4F9E-42D1-A83E-BB1CE689E414}" type="presParOf" srcId="{8C160FBD-671E-47C1-97A9-3BEAE291396B}" destId="{3B99ADA1-3803-476D-B676-4F2EE36F9E0E}" srcOrd="12" destOrd="0" presId="urn:microsoft.com/office/officeart/2005/8/layout/list1"/>
    <dgm:cxn modelId="{ED29CCBC-3561-4EFE-9727-7E690C321FD6}" type="presParOf" srcId="{3B99ADA1-3803-476D-B676-4F2EE36F9E0E}" destId="{3731AD1D-7DA2-4260-AE2C-A4333333C834}" srcOrd="0" destOrd="0" presId="urn:microsoft.com/office/officeart/2005/8/layout/list1"/>
    <dgm:cxn modelId="{9439D1CE-8596-4956-9320-DE9FB48A8665}" type="presParOf" srcId="{3B99ADA1-3803-476D-B676-4F2EE36F9E0E}" destId="{D6BF3325-5CA5-43F4-A2DC-5B197F0284BF}" srcOrd="1" destOrd="0" presId="urn:microsoft.com/office/officeart/2005/8/layout/list1"/>
    <dgm:cxn modelId="{ADE97562-6D48-4F59-A9F4-5ADFE5D96FF4}" type="presParOf" srcId="{8C160FBD-671E-47C1-97A9-3BEAE291396B}" destId="{38BBB8CA-92A3-4743-B23E-202FCDE4F1D6}" srcOrd="13" destOrd="0" presId="urn:microsoft.com/office/officeart/2005/8/layout/list1"/>
    <dgm:cxn modelId="{CEA8D8D4-C377-44EC-869A-33D265AAE7C4}" type="presParOf" srcId="{8C160FBD-671E-47C1-97A9-3BEAE291396B}" destId="{C0A9FBAB-1FF5-4F13-8A26-39832BF56E29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3840FC-D78A-4AFD-8FD6-9F3396BBF025}">
      <dsp:nvSpPr>
        <dsp:cNvPr id="0" name=""/>
        <dsp:cNvSpPr/>
      </dsp:nvSpPr>
      <dsp:spPr>
        <a:xfrm>
          <a:off x="0" y="834593"/>
          <a:ext cx="8229600" cy="1105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541528" rIns="638708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Связаны с производством товаров и услуг</a:t>
          </a:r>
          <a:endParaRPr lang="ru-RU" sz="2600" kern="1200" dirty="0"/>
        </a:p>
      </dsp:txBody>
      <dsp:txXfrm>
        <a:off x="0" y="834593"/>
        <a:ext cx="8229600" cy="1105650"/>
      </dsp:txXfrm>
    </dsp:sp>
    <dsp:sp modelId="{330F3AE8-142F-4697-870A-1EF83E6F5CB8}">
      <dsp:nvSpPr>
        <dsp:cNvPr id="0" name=""/>
        <dsp:cNvSpPr/>
      </dsp:nvSpPr>
      <dsp:spPr>
        <a:xfrm>
          <a:off x="411480" y="450833"/>
          <a:ext cx="576072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Доходы от основной деятельности</a:t>
          </a:r>
          <a:endParaRPr lang="ru-RU" sz="2600" kern="1200" dirty="0"/>
        </a:p>
      </dsp:txBody>
      <dsp:txXfrm>
        <a:off x="448947" y="488300"/>
        <a:ext cx="5685786" cy="692586"/>
      </dsp:txXfrm>
    </dsp:sp>
    <dsp:sp modelId="{80579D60-1686-42A0-B08D-5D9C562E9BA8}">
      <dsp:nvSpPr>
        <dsp:cNvPr id="0" name=""/>
        <dsp:cNvSpPr/>
      </dsp:nvSpPr>
      <dsp:spPr>
        <a:xfrm>
          <a:off x="0" y="2464403"/>
          <a:ext cx="8229600" cy="1474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541528" rIns="638708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Связаны с непроизводственными источниками доходов</a:t>
          </a:r>
          <a:endParaRPr lang="ru-RU" sz="2600" kern="1200" dirty="0"/>
        </a:p>
      </dsp:txBody>
      <dsp:txXfrm>
        <a:off x="0" y="2464403"/>
        <a:ext cx="8229600" cy="1474200"/>
      </dsp:txXfrm>
    </dsp:sp>
    <dsp:sp modelId="{C7CC8C78-364B-4A44-AC15-7DC623AF8F4D}">
      <dsp:nvSpPr>
        <dsp:cNvPr id="0" name=""/>
        <dsp:cNvSpPr/>
      </dsp:nvSpPr>
      <dsp:spPr>
        <a:xfrm>
          <a:off x="411480" y="2080643"/>
          <a:ext cx="576072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Прочие доходы</a:t>
          </a:r>
          <a:endParaRPr lang="ru-RU" sz="2600" kern="1200" dirty="0"/>
        </a:p>
      </dsp:txBody>
      <dsp:txXfrm>
        <a:off x="448947" y="2118110"/>
        <a:ext cx="5685786" cy="69258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B5F102-316E-4C5E-AF85-77A07F3DCDED}">
      <dsp:nvSpPr>
        <dsp:cNvPr id="0" name=""/>
        <dsp:cNvSpPr/>
      </dsp:nvSpPr>
      <dsp:spPr>
        <a:xfrm>
          <a:off x="0" y="1190318"/>
          <a:ext cx="822960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34A6C5-AD32-4299-B927-E8F05CA541C1}">
      <dsp:nvSpPr>
        <dsp:cNvPr id="0" name=""/>
        <dsp:cNvSpPr/>
      </dsp:nvSpPr>
      <dsp:spPr>
        <a:xfrm>
          <a:off x="411480" y="658958"/>
          <a:ext cx="5760720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Налогооблагаемая</a:t>
          </a:r>
          <a:endParaRPr lang="ru-RU" sz="3600" kern="1200" dirty="0"/>
        </a:p>
      </dsp:txBody>
      <dsp:txXfrm>
        <a:off x="463358" y="710836"/>
        <a:ext cx="5656964" cy="958964"/>
      </dsp:txXfrm>
    </dsp:sp>
    <dsp:sp modelId="{38773FA0-3F4B-4BCE-9E0F-2182D780537F}">
      <dsp:nvSpPr>
        <dsp:cNvPr id="0" name=""/>
        <dsp:cNvSpPr/>
      </dsp:nvSpPr>
      <dsp:spPr>
        <a:xfrm>
          <a:off x="0" y="2823278"/>
          <a:ext cx="8229600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9AFE8A-1AF4-4226-817C-77FE8EB06777}">
      <dsp:nvSpPr>
        <dsp:cNvPr id="0" name=""/>
        <dsp:cNvSpPr/>
      </dsp:nvSpPr>
      <dsp:spPr>
        <a:xfrm>
          <a:off x="411480" y="2291918"/>
          <a:ext cx="5760720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Не облагаемая налогами</a:t>
          </a:r>
          <a:endParaRPr lang="ru-RU" sz="3600" kern="1200" dirty="0"/>
        </a:p>
      </dsp:txBody>
      <dsp:txXfrm>
        <a:off x="463358" y="2343796"/>
        <a:ext cx="5656964" cy="95896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409423-ECE6-45AD-ACCB-484F6EEB28B4}">
      <dsp:nvSpPr>
        <dsp:cNvPr id="0" name=""/>
        <dsp:cNvSpPr/>
      </dsp:nvSpPr>
      <dsp:spPr>
        <a:xfrm>
          <a:off x="0" y="657068"/>
          <a:ext cx="8229600" cy="1445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708152" rIns="638708" bIns="241808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400" kern="1200" dirty="0" smtClean="0"/>
            <a:t>Фактически полученная прибыль</a:t>
          </a:r>
          <a:endParaRPr lang="ru-RU" sz="3400" kern="1200" dirty="0"/>
        </a:p>
      </dsp:txBody>
      <dsp:txXfrm>
        <a:off x="0" y="657068"/>
        <a:ext cx="8229600" cy="1445850"/>
      </dsp:txXfrm>
    </dsp:sp>
    <dsp:sp modelId="{C670B606-A10E-47D8-BB92-BA0720282202}">
      <dsp:nvSpPr>
        <dsp:cNvPr id="0" name=""/>
        <dsp:cNvSpPr/>
      </dsp:nvSpPr>
      <dsp:spPr>
        <a:xfrm>
          <a:off x="411480" y="155228"/>
          <a:ext cx="57607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Прибыль номинальная</a:t>
          </a:r>
          <a:endParaRPr lang="ru-RU" sz="3400" kern="1200" dirty="0"/>
        </a:p>
      </dsp:txBody>
      <dsp:txXfrm>
        <a:off x="460476" y="204224"/>
        <a:ext cx="5662728" cy="905688"/>
      </dsp:txXfrm>
    </dsp:sp>
    <dsp:sp modelId="{0448E3D1-0D40-4C31-95FA-04CA819FCBB3}">
      <dsp:nvSpPr>
        <dsp:cNvPr id="0" name=""/>
        <dsp:cNvSpPr/>
      </dsp:nvSpPr>
      <dsp:spPr>
        <a:xfrm>
          <a:off x="0" y="2788358"/>
          <a:ext cx="8229600" cy="1445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708152" rIns="638708" bIns="241808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400" kern="1200" dirty="0" smtClean="0"/>
            <a:t>Прибыль с учетом инфляции</a:t>
          </a:r>
          <a:endParaRPr lang="ru-RU" sz="3400" kern="1200" dirty="0"/>
        </a:p>
      </dsp:txBody>
      <dsp:txXfrm>
        <a:off x="0" y="2788358"/>
        <a:ext cx="8229600" cy="1445850"/>
      </dsp:txXfrm>
    </dsp:sp>
    <dsp:sp modelId="{0B5C80E8-5ABC-4519-A94C-96A93F1BC2FE}">
      <dsp:nvSpPr>
        <dsp:cNvPr id="0" name=""/>
        <dsp:cNvSpPr/>
      </dsp:nvSpPr>
      <dsp:spPr>
        <a:xfrm>
          <a:off x="411480" y="2286518"/>
          <a:ext cx="57607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Прибыль реальная</a:t>
          </a:r>
          <a:endParaRPr lang="ru-RU" sz="3400" kern="1200" dirty="0"/>
        </a:p>
      </dsp:txBody>
      <dsp:txXfrm>
        <a:off x="460476" y="2335514"/>
        <a:ext cx="5662728" cy="90568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70A4B1-6F38-4814-9585-FC4240EDD453}">
      <dsp:nvSpPr>
        <dsp:cNvPr id="0" name=""/>
        <dsp:cNvSpPr/>
      </dsp:nvSpPr>
      <dsp:spPr>
        <a:xfrm>
          <a:off x="0" y="677656"/>
          <a:ext cx="8229600" cy="1233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604012" rIns="638708" bIns="206248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 smtClean="0"/>
            <a:t>Прибыль, вложенная в производство</a:t>
          </a:r>
          <a:endParaRPr lang="ru-RU" sz="2900" kern="1200" dirty="0"/>
        </a:p>
      </dsp:txBody>
      <dsp:txXfrm>
        <a:off x="0" y="677656"/>
        <a:ext cx="8229600" cy="1233225"/>
      </dsp:txXfrm>
    </dsp:sp>
    <dsp:sp modelId="{9D58B6AF-C3AA-45E0-96F8-5A17C1BA80B7}">
      <dsp:nvSpPr>
        <dsp:cNvPr id="0" name=""/>
        <dsp:cNvSpPr/>
      </dsp:nvSpPr>
      <dsp:spPr>
        <a:xfrm>
          <a:off x="411480" y="249616"/>
          <a:ext cx="5760720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Капитализированная прибыль</a:t>
          </a:r>
          <a:endParaRPr lang="ru-RU" sz="2900" kern="1200" dirty="0"/>
        </a:p>
      </dsp:txBody>
      <dsp:txXfrm>
        <a:off x="453270" y="291406"/>
        <a:ext cx="5677140" cy="772500"/>
      </dsp:txXfrm>
    </dsp:sp>
    <dsp:sp modelId="{50480B3F-E6CD-4AB6-B627-C6C5D28D1624}">
      <dsp:nvSpPr>
        <dsp:cNvPr id="0" name=""/>
        <dsp:cNvSpPr/>
      </dsp:nvSpPr>
      <dsp:spPr>
        <a:xfrm>
          <a:off x="0" y="2495521"/>
          <a:ext cx="8229600" cy="1644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604012" rIns="638708" bIns="206248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 smtClean="0"/>
            <a:t>Прибыль, не направленная на конкретные цели</a:t>
          </a:r>
          <a:endParaRPr lang="ru-RU" sz="2900" kern="1200" dirty="0"/>
        </a:p>
      </dsp:txBody>
      <dsp:txXfrm>
        <a:off x="0" y="2495521"/>
        <a:ext cx="8229600" cy="1644300"/>
      </dsp:txXfrm>
    </dsp:sp>
    <dsp:sp modelId="{CC72AF7F-D80C-4C51-9600-CF1A1764884F}">
      <dsp:nvSpPr>
        <dsp:cNvPr id="0" name=""/>
        <dsp:cNvSpPr/>
      </dsp:nvSpPr>
      <dsp:spPr>
        <a:xfrm>
          <a:off x="411480" y="2067481"/>
          <a:ext cx="5760720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Нераспределенная прибыль</a:t>
          </a:r>
          <a:endParaRPr lang="ru-RU" sz="2900" kern="1200" dirty="0"/>
        </a:p>
      </dsp:txBody>
      <dsp:txXfrm>
        <a:off x="453270" y="2109271"/>
        <a:ext cx="5677140" cy="772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989568-E4E5-43A3-9B94-0503F6C89256}">
      <dsp:nvSpPr>
        <dsp:cNvPr id="0" name=""/>
        <dsp:cNvSpPr/>
      </dsp:nvSpPr>
      <dsp:spPr>
        <a:xfrm>
          <a:off x="0" y="436478"/>
          <a:ext cx="8229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2B4A1F-18EC-47C2-B705-6B289A63DD33}">
      <dsp:nvSpPr>
        <dsp:cNvPr id="0" name=""/>
        <dsp:cNvSpPr/>
      </dsp:nvSpPr>
      <dsp:spPr>
        <a:xfrm>
          <a:off x="411480" y="82238"/>
          <a:ext cx="57607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Теория трудовой стоимости</a:t>
          </a:r>
          <a:endParaRPr lang="ru-RU" sz="2400" kern="1200" dirty="0"/>
        </a:p>
      </dsp:txBody>
      <dsp:txXfrm>
        <a:off x="446065" y="116823"/>
        <a:ext cx="5691550" cy="639310"/>
      </dsp:txXfrm>
    </dsp:sp>
    <dsp:sp modelId="{435C28B2-575C-4DEE-AA1E-BD8065E19D15}">
      <dsp:nvSpPr>
        <dsp:cNvPr id="0" name=""/>
        <dsp:cNvSpPr/>
      </dsp:nvSpPr>
      <dsp:spPr>
        <a:xfrm>
          <a:off x="0" y="1525118"/>
          <a:ext cx="8229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DF2EA3-EB52-4ABF-BF80-3CC7D4286944}">
      <dsp:nvSpPr>
        <dsp:cNvPr id="0" name=""/>
        <dsp:cNvSpPr/>
      </dsp:nvSpPr>
      <dsp:spPr>
        <a:xfrm>
          <a:off x="411480" y="1170878"/>
          <a:ext cx="57607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Теория полезности</a:t>
          </a:r>
          <a:endParaRPr lang="ru-RU" sz="2400" kern="1200" dirty="0"/>
        </a:p>
      </dsp:txBody>
      <dsp:txXfrm>
        <a:off x="446065" y="1205463"/>
        <a:ext cx="5691550" cy="639310"/>
      </dsp:txXfrm>
    </dsp:sp>
    <dsp:sp modelId="{B00224CD-E62C-48CE-9F5D-80A002E8D876}">
      <dsp:nvSpPr>
        <dsp:cNvPr id="0" name=""/>
        <dsp:cNvSpPr/>
      </dsp:nvSpPr>
      <dsp:spPr>
        <a:xfrm>
          <a:off x="0" y="2613758"/>
          <a:ext cx="8229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2B0FED-4CAF-4284-8CD1-1A56D52F0798}">
      <dsp:nvSpPr>
        <dsp:cNvPr id="0" name=""/>
        <dsp:cNvSpPr/>
      </dsp:nvSpPr>
      <dsp:spPr>
        <a:xfrm>
          <a:off x="411480" y="2259518"/>
          <a:ext cx="57607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Теория издержек производства</a:t>
          </a:r>
          <a:endParaRPr lang="ru-RU" sz="2400" kern="1200" dirty="0"/>
        </a:p>
      </dsp:txBody>
      <dsp:txXfrm>
        <a:off x="446065" y="2294103"/>
        <a:ext cx="5691550" cy="639310"/>
      </dsp:txXfrm>
    </dsp:sp>
    <dsp:sp modelId="{9E34257E-86A0-4135-ACDA-5CCA32F8FEB8}">
      <dsp:nvSpPr>
        <dsp:cNvPr id="0" name=""/>
        <dsp:cNvSpPr/>
      </dsp:nvSpPr>
      <dsp:spPr>
        <a:xfrm>
          <a:off x="0" y="3702398"/>
          <a:ext cx="8229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4B592A-DDDB-4B38-AA74-6B063309D84D}">
      <dsp:nvSpPr>
        <dsp:cNvPr id="0" name=""/>
        <dsp:cNvSpPr/>
      </dsp:nvSpPr>
      <dsp:spPr>
        <a:xfrm>
          <a:off x="411480" y="3348158"/>
          <a:ext cx="5760720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Теория рыночного равновесия</a:t>
          </a:r>
          <a:endParaRPr lang="ru-RU" sz="2400" kern="1200" dirty="0"/>
        </a:p>
      </dsp:txBody>
      <dsp:txXfrm>
        <a:off x="446065" y="3382743"/>
        <a:ext cx="5691550" cy="639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5035B2-5152-4901-980F-2AC5BD3311BD}">
      <dsp:nvSpPr>
        <dsp:cNvPr id="0" name=""/>
        <dsp:cNvSpPr/>
      </dsp:nvSpPr>
      <dsp:spPr>
        <a:xfrm>
          <a:off x="0" y="677656"/>
          <a:ext cx="8229600" cy="1233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604012" rIns="638708" bIns="206248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 smtClean="0"/>
            <a:t>Продукция продана в момент отгрузки</a:t>
          </a:r>
          <a:endParaRPr lang="ru-RU" sz="2900" kern="1200" dirty="0"/>
        </a:p>
      </dsp:txBody>
      <dsp:txXfrm>
        <a:off x="0" y="677656"/>
        <a:ext cx="8229600" cy="1233225"/>
      </dsp:txXfrm>
    </dsp:sp>
    <dsp:sp modelId="{E6CB323A-DF35-4202-8370-65AECE0DB038}">
      <dsp:nvSpPr>
        <dsp:cNvPr id="0" name=""/>
        <dsp:cNvSpPr/>
      </dsp:nvSpPr>
      <dsp:spPr>
        <a:xfrm>
          <a:off x="411480" y="249616"/>
          <a:ext cx="5760720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Метод начислений</a:t>
          </a:r>
          <a:endParaRPr lang="ru-RU" sz="2900" kern="1200" dirty="0"/>
        </a:p>
      </dsp:txBody>
      <dsp:txXfrm>
        <a:off x="453270" y="291406"/>
        <a:ext cx="5677140" cy="772500"/>
      </dsp:txXfrm>
    </dsp:sp>
    <dsp:sp modelId="{19084DE2-CE42-4B60-BA64-11598B2B510E}">
      <dsp:nvSpPr>
        <dsp:cNvPr id="0" name=""/>
        <dsp:cNvSpPr/>
      </dsp:nvSpPr>
      <dsp:spPr>
        <a:xfrm>
          <a:off x="0" y="2495521"/>
          <a:ext cx="8229600" cy="1644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604012" rIns="638708" bIns="206248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 smtClean="0"/>
            <a:t>Продукция продана в момент получения денег</a:t>
          </a:r>
          <a:endParaRPr lang="ru-RU" sz="2900" kern="1200" dirty="0"/>
        </a:p>
      </dsp:txBody>
      <dsp:txXfrm>
        <a:off x="0" y="2495521"/>
        <a:ext cx="8229600" cy="1644300"/>
      </dsp:txXfrm>
    </dsp:sp>
    <dsp:sp modelId="{4BB53582-4CD7-4C81-AA5F-19DD3854583E}">
      <dsp:nvSpPr>
        <dsp:cNvPr id="0" name=""/>
        <dsp:cNvSpPr/>
      </dsp:nvSpPr>
      <dsp:spPr>
        <a:xfrm>
          <a:off x="411480" y="2067481"/>
          <a:ext cx="5760720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Кассовый метод</a:t>
          </a:r>
          <a:endParaRPr lang="ru-RU" sz="2900" kern="1200" dirty="0"/>
        </a:p>
      </dsp:txBody>
      <dsp:txXfrm>
        <a:off x="453270" y="2109271"/>
        <a:ext cx="5677140" cy="7725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DA6A34-F1C7-4A4D-9422-DED85978287A}">
      <dsp:nvSpPr>
        <dsp:cNvPr id="0" name=""/>
        <dsp:cNvSpPr/>
      </dsp:nvSpPr>
      <dsp:spPr>
        <a:xfrm>
          <a:off x="885229" y="1178"/>
          <a:ext cx="2059781" cy="12358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Аренда</a:t>
          </a:r>
          <a:endParaRPr lang="ru-RU" sz="2400" kern="1200" dirty="0"/>
        </a:p>
      </dsp:txBody>
      <dsp:txXfrm>
        <a:off x="885229" y="1178"/>
        <a:ext cx="2059781" cy="1235868"/>
      </dsp:txXfrm>
    </dsp:sp>
    <dsp:sp modelId="{9E7F36D9-55A2-4A4A-9C55-CEED83A27F74}">
      <dsp:nvSpPr>
        <dsp:cNvPr id="0" name=""/>
        <dsp:cNvSpPr/>
      </dsp:nvSpPr>
      <dsp:spPr>
        <a:xfrm>
          <a:off x="3150989" y="1178"/>
          <a:ext cx="2059781" cy="12358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Доходы от патентов</a:t>
          </a:r>
          <a:endParaRPr lang="ru-RU" sz="2400" kern="1200" dirty="0"/>
        </a:p>
      </dsp:txBody>
      <dsp:txXfrm>
        <a:off x="3150989" y="1178"/>
        <a:ext cx="2059781" cy="1235868"/>
      </dsp:txXfrm>
    </dsp:sp>
    <dsp:sp modelId="{3355C866-010F-41F6-A805-F7B14D36DAF7}">
      <dsp:nvSpPr>
        <dsp:cNvPr id="0" name=""/>
        <dsp:cNvSpPr/>
      </dsp:nvSpPr>
      <dsp:spPr>
        <a:xfrm>
          <a:off x="885229" y="1443025"/>
          <a:ext cx="2059781" cy="12358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Доходы по ценным бумагам</a:t>
          </a:r>
          <a:endParaRPr lang="ru-RU" sz="2400" kern="1200" dirty="0"/>
        </a:p>
      </dsp:txBody>
      <dsp:txXfrm>
        <a:off x="885229" y="1443025"/>
        <a:ext cx="2059781" cy="1235868"/>
      </dsp:txXfrm>
    </dsp:sp>
    <dsp:sp modelId="{0567DC61-616F-480F-8938-97F04D67336A}">
      <dsp:nvSpPr>
        <dsp:cNvPr id="0" name=""/>
        <dsp:cNvSpPr/>
      </dsp:nvSpPr>
      <dsp:spPr>
        <a:xfrm>
          <a:off x="3150989" y="1443025"/>
          <a:ext cx="2059781" cy="12358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Продажа основных средств</a:t>
          </a:r>
          <a:endParaRPr lang="ru-RU" sz="2400" kern="1200" dirty="0"/>
        </a:p>
      </dsp:txBody>
      <dsp:txXfrm>
        <a:off x="3150989" y="1443025"/>
        <a:ext cx="2059781" cy="123586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B4E3D7-07FC-4357-B188-B4E2EDAC6CB0}">
      <dsp:nvSpPr>
        <dsp:cNvPr id="0" name=""/>
        <dsp:cNvSpPr/>
      </dsp:nvSpPr>
      <dsp:spPr>
        <a:xfrm>
          <a:off x="0" y="129902"/>
          <a:ext cx="1904999" cy="1143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Штрафы за нарушение договоров</a:t>
          </a:r>
          <a:endParaRPr lang="ru-RU" sz="2300" kern="1200" dirty="0"/>
        </a:p>
      </dsp:txBody>
      <dsp:txXfrm>
        <a:off x="0" y="129902"/>
        <a:ext cx="1904999" cy="1143000"/>
      </dsp:txXfrm>
    </dsp:sp>
    <dsp:sp modelId="{56CCCDC8-2CA4-4D75-B370-5787A64FA095}">
      <dsp:nvSpPr>
        <dsp:cNvPr id="0" name=""/>
        <dsp:cNvSpPr/>
      </dsp:nvSpPr>
      <dsp:spPr>
        <a:xfrm>
          <a:off x="2095500" y="129902"/>
          <a:ext cx="1904999" cy="1143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Возмещение убытков</a:t>
          </a:r>
          <a:endParaRPr lang="ru-RU" sz="2300" kern="1200" dirty="0"/>
        </a:p>
      </dsp:txBody>
      <dsp:txXfrm>
        <a:off x="2095500" y="129902"/>
        <a:ext cx="1904999" cy="1143000"/>
      </dsp:txXfrm>
    </dsp:sp>
    <dsp:sp modelId="{4ABC7D4B-71C5-4AEA-8198-D972A43E04F7}">
      <dsp:nvSpPr>
        <dsp:cNvPr id="0" name=""/>
        <dsp:cNvSpPr/>
      </dsp:nvSpPr>
      <dsp:spPr>
        <a:xfrm>
          <a:off x="4191000" y="129902"/>
          <a:ext cx="1904999" cy="1143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Прибыль прошлых лет</a:t>
          </a:r>
          <a:endParaRPr lang="ru-RU" sz="2300" kern="1200" dirty="0"/>
        </a:p>
      </dsp:txBody>
      <dsp:txXfrm>
        <a:off x="4191000" y="129902"/>
        <a:ext cx="1904999" cy="1143000"/>
      </dsp:txXfrm>
    </dsp:sp>
    <dsp:sp modelId="{8B6F76CD-9CCC-4378-ADED-56B5EA3EE468}">
      <dsp:nvSpPr>
        <dsp:cNvPr id="0" name=""/>
        <dsp:cNvSpPr/>
      </dsp:nvSpPr>
      <dsp:spPr>
        <a:xfrm>
          <a:off x="0" y="1463402"/>
          <a:ext cx="1904999" cy="1143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Курсовые разницы</a:t>
          </a:r>
          <a:endParaRPr lang="ru-RU" sz="2300" kern="1200" dirty="0"/>
        </a:p>
      </dsp:txBody>
      <dsp:txXfrm>
        <a:off x="0" y="1463402"/>
        <a:ext cx="1904999" cy="1143000"/>
      </dsp:txXfrm>
    </dsp:sp>
    <dsp:sp modelId="{D2FCE51A-CE7F-461A-840C-DFD66C71448D}">
      <dsp:nvSpPr>
        <dsp:cNvPr id="0" name=""/>
        <dsp:cNvSpPr/>
      </dsp:nvSpPr>
      <dsp:spPr>
        <a:xfrm>
          <a:off x="2095500" y="1463401"/>
          <a:ext cx="1904999" cy="1143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Увеличение основных средств</a:t>
          </a:r>
          <a:endParaRPr lang="ru-RU" sz="2300" kern="1200" dirty="0"/>
        </a:p>
      </dsp:txBody>
      <dsp:txXfrm>
        <a:off x="2095500" y="1463401"/>
        <a:ext cx="1904999" cy="1143000"/>
      </dsp:txXfrm>
    </dsp:sp>
    <dsp:sp modelId="{52B2192B-5A0E-4337-A275-5D06A0C5EB0D}">
      <dsp:nvSpPr>
        <dsp:cNvPr id="0" name=""/>
        <dsp:cNvSpPr/>
      </dsp:nvSpPr>
      <dsp:spPr>
        <a:xfrm>
          <a:off x="4191000" y="1463401"/>
          <a:ext cx="1904999" cy="1143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Бесплатные основные средства</a:t>
          </a:r>
          <a:endParaRPr lang="ru-RU" sz="2300" kern="1200" dirty="0"/>
        </a:p>
      </dsp:txBody>
      <dsp:txXfrm>
        <a:off x="4191000" y="1463401"/>
        <a:ext cx="1904999" cy="11430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E06C4A-8CC7-4CF2-9C46-C62B5903F023}">
      <dsp:nvSpPr>
        <dsp:cNvPr id="0" name=""/>
        <dsp:cNvSpPr/>
      </dsp:nvSpPr>
      <dsp:spPr>
        <a:xfrm>
          <a:off x="0" y="300483"/>
          <a:ext cx="1904999" cy="1143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Страховые возмещения</a:t>
          </a:r>
          <a:endParaRPr lang="ru-RU" sz="2100" kern="1200" dirty="0"/>
        </a:p>
      </dsp:txBody>
      <dsp:txXfrm>
        <a:off x="0" y="300483"/>
        <a:ext cx="1904999" cy="1143000"/>
      </dsp:txXfrm>
    </dsp:sp>
    <dsp:sp modelId="{2F34B3B5-3B52-4005-88ED-95DC978858A6}">
      <dsp:nvSpPr>
        <dsp:cNvPr id="0" name=""/>
        <dsp:cNvSpPr/>
      </dsp:nvSpPr>
      <dsp:spPr>
        <a:xfrm>
          <a:off x="2095500" y="300483"/>
          <a:ext cx="1904999" cy="1143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Остатки списанных средств</a:t>
          </a:r>
          <a:endParaRPr lang="ru-RU" sz="2100" kern="1200" dirty="0"/>
        </a:p>
      </dsp:txBody>
      <dsp:txXfrm>
        <a:off x="2095500" y="300483"/>
        <a:ext cx="1904999" cy="1143000"/>
      </dsp:txXfrm>
    </dsp:sp>
    <dsp:sp modelId="{08A7AB2D-8F06-487B-AC9B-5F0DC5F4B470}">
      <dsp:nvSpPr>
        <dsp:cNvPr id="0" name=""/>
        <dsp:cNvSpPr/>
      </dsp:nvSpPr>
      <dsp:spPr>
        <a:xfrm>
          <a:off x="4191000" y="300483"/>
          <a:ext cx="1904999" cy="1143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Компенсации от государства</a:t>
          </a:r>
          <a:endParaRPr lang="ru-RU" sz="2100" kern="1200" dirty="0"/>
        </a:p>
      </dsp:txBody>
      <dsp:txXfrm>
        <a:off x="4191000" y="300483"/>
        <a:ext cx="1904999" cy="11430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0DE767-CBFF-4288-B3E8-F5C7DD9B24CC}">
      <dsp:nvSpPr>
        <dsp:cNvPr id="0" name=""/>
        <dsp:cNvSpPr/>
      </dsp:nvSpPr>
      <dsp:spPr>
        <a:xfrm>
          <a:off x="0" y="363443"/>
          <a:ext cx="8229600" cy="637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12420" rIns="63870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Разница доходов и прямых расходов на производство</a:t>
          </a:r>
          <a:endParaRPr lang="ru-RU" sz="1500" kern="1200" dirty="0"/>
        </a:p>
      </dsp:txBody>
      <dsp:txXfrm>
        <a:off x="0" y="363443"/>
        <a:ext cx="8229600" cy="637875"/>
      </dsp:txXfrm>
    </dsp:sp>
    <dsp:sp modelId="{0F67880B-ED6F-4DB9-9356-375909D5170E}">
      <dsp:nvSpPr>
        <dsp:cNvPr id="0" name=""/>
        <dsp:cNvSpPr/>
      </dsp:nvSpPr>
      <dsp:spPr>
        <a:xfrm>
          <a:off x="411480" y="142043"/>
          <a:ext cx="576072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Валовая</a:t>
          </a:r>
          <a:endParaRPr lang="ru-RU" sz="1500" kern="1200" dirty="0"/>
        </a:p>
      </dsp:txBody>
      <dsp:txXfrm>
        <a:off x="433096" y="163659"/>
        <a:ext cx="5717488" cy="399568"/>
      </dsp:txXfrm>
    </dsp:sp>
    <dsp:sp modelId="{3690C4D3-9E17-4F1E-9322-BFD8A35D996A}">
      <dsp:nvSpPr>
        <dsp:cNvPr id="0" name=""/>
        <dsp:cNvSpPr/>
      </dsp:nvSpPr>
      <dsp:spPr>
        <a:xfrm>
          <a:off x="0" y="1303718"/>
          <a:ext cx="8229600" cy="637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12420" rIns="63870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Прибыль в распоряжении после уплаты налогов</a:t>
          </a:r>
          <a:endParaRPr lang="ru-RU" sz="1500" kern="1200" dirty="0"/>
        </a:p>
      </dsp:txBody>
      <dsp:txXfrm>
        <a:off x="0" y="1303718"/>
        <a:ext cx="8229600" cy="637875"/>
      </dsp:txXfrm>
    </dsp:sp>
    <dsp:sp modelId="{80CC0427-06F5-460F-8F0D-DA32FB3C42C6}">
      <dsp:nvSpPr>
        <dsp:cNvPr id="0" name=""/>
        <dsp:cNvSpPr/>
      </dsp:nvSpPr>
      <dsp:spPr>
        <a:xfrm>
          <a:off x="411480" y="1082318"/>
          <a:ext cx="576072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Чистая</a:t>
          </a:r>
          <a:endParaRPr lang="ru-RU" sz="1500" kern="1200" dirty="0"/>
        </a:p>
      </dsp:txBody>
      <dsp:txXfrm>
        <a:off x="433096" y="1103934"/>
        <a:ext cx="5717488" cy="399568"/>
      </dsp:txXfrm>
    </dsp:sp>
    <dsp:sp modelId="{6F424863-D775-404F-B2CB-2DCC29585670}">
      <dsp:nvSpPr>
        <dsp:cNvPr id="0" name=""/>
        <dsp:cNvSpPr/>
      </dsp:nvSpPr>
      <dsp:spPr>
        <a:xfrm>
          <a:off x="0" y="2243993"/>
          <a:ext cx="8229600" cy="637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12420" rIns="63870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показатель прибыли компании до выплаты процентов, налогов, амортизации.</a:t>
          </a:r>
          <a:endParaRPr lang="ru-RU" sz="1500" kern="1200" dirty="0"/>
        </a:p>
      </dsp:txBody>
      <dsp:txXfrm>
        <a:off x="0" y="2243993"/>
        <a:ext cx="8229600" cy="637875"/>
      </dsp:txXfrm>
    </dsp:sp>
    <dsp:sp modelId="{ABF343C2-D432-48D3-804A-FFBD83672F3B}">
      <dsp:nvSpPr>
        <dsp:cNvPr id="0" name=""/>
        <dsp:cNvSpPr/>
      </dsp:nvSpPr>
      <dsp:spPr>
        <a:xfrm>
          <a:off x="411480" y="2022593"/>
          <a:ext cx="576072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Ebitda</a:t>
          </a:r>
          <a:endParaRPr lang="ru-RU" sz="1500" kern="1200" dirty="0"/>
        </a:p>
      </dsp:txBody>
      <dsp:txXfrm>
        <a:off x="433096" y="2044209"/>
        <a:ext cx="5717488" cy="399568"/>
      </dsp:txXfrm>
    </dsp:sp>
    <dsp:sp modelId="{C0A9FBAB-1FF5-4F13-8A26-39832BF56E29}">
      <dsp:nvSpPr>
        <dsp:cNvPr id="0" name=""/>
        <dsp:cNvSpPr/>
      </dsp:nvSpPr>
      <dsp:spPr>
        <a:xfrm>
          <a:off x="0" y="3184268"/>
          <a:ext cx="8229600" cy="1063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12420" rIns="63870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превышение выручки над переменными затратами на производство продукции, которое позволяет возместить постоянные затраты и получить прибыль</a:t>
          </a:r>
          <a:endParaRPr lang="ru-RU" sz="1500" kern="1200" dirty="0"/>
        </a:p>
      </dsp:txBody>
      <dsp:txXfrm>
        <a:off x="0" y="3184268"/>
        <a:ext cx="8229600" cy="1063125"/>
      </dsp:txXfrm>
    </dsp:sp>
    <dsp:sp modelId="{D6BF3325-5CA5-43F4-A2DC-5B197F0284BF}">
      <dsp:nvSpPr>
        <dsp:cNvPr id="0" name=""/>
        <dsp:cNvSpPr/>
      </dsp:nvSpPr>
      <dsp:spPr>
        <a:xfrm>
          <a:off x="411480" y="2962868"/>
          <a:ext cx="576072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Маржинальная</a:t>
          </a:r>
          <a:endParaRPr lang="ru-RU" sz="1500" kern="1200" dirty="0"/>
        </a:p>
      </dsp:txBody>
      <dsp:txXfrm>
        <a:off x="433096" y="2984484"/>
        <a:ext cx="5717488" cy="399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10D1-9A8B-4F75-8C10-1B57EC8B805F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A43CE-14B1-4481-9EC5-6D729B2A3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10D1-9A8B-4F75-8C10-1B57EC8B805F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A43CE-14B1-4481-9EC5-6D729B2A3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10D1-9A8B-4F75-8C10-1B57EC8B805F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A43CE-14B1-4481-9EC5-6D729B2A3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10D1-9A8B-4F75-8C10-1B57EC8B805F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A43CE-14B1-4481-9EC5-6D729B2A3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10D1-9A8B-4F75-8C10-1B57EC8B805F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A43CE-14B1-4481-9EC5-6D729B2A3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10D1-9A8B-4F75-8C10-1B57EC8B805F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A43CE-14B1-4481-9EC5-6D729B2A3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10D1-9A8B-4F75-8C10-1B57EC8B805F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A43CE-14B1-4481-9EC5-6D729B2A3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10D1-9A8B-4F75-8C10-1B57EC8B805F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A43CE-14B1-4481-9EC5-6D729B2A3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10D1-9A8B-4F75-8C10-1B57EC8B805F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A43CE-14B1-4481-9EC5-6D729B2A3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10D1-9A8B-4F75-8C10-1B57EC8B805F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A43CE-14B1-4481-9EC5-6D729B2A3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010D1-9A8B-4F75-8C10-1B57EC8B805F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7FA43CE-14B1-4481-9EC5-6D729B2A35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7010D1-9A8B-4F75-8C10-1B57EC8B805F}" type="datetimeFigureOut">
              <a:rPr lang="ru-RU" smtClean="0"/>
              <a:pPr/>
              <a:t>21.02.2023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7FA43CE-14B1-4481-9EC5-6D729B2A354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Доходы и прибыль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Теория полезности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Ценностью </a:t>
            </a:r>
            <a:r>
              <a:rPr lang="ru-RU" dirty="0"/>
              <a:t>обладают только те вещи, запас которых строго ограничен. </a:t>
            </a:r>
            <a:endParaRPr lang="ru-RU" dirty="0" smtClean="0"/>
          </a:p>
          <a:p>
            <a:r>
              <a:rPr lang="ru-RU" dirty="0" smtClean="0"/>
              <a:t>Ценность </a:t>
            </a:r>
            <a:r>
              <a:rPr lang="ru-RU" dirty="0"/>
              <a:t>характеризует отношение человека к вещи, а не отношение людей по поводу вещей. Человек дает ту или иную оценку вещи в зависимости от того, какую она ему приносит </a:t>
            </a:r>
            <a:r>
              <a:rPr lang="ru-RU" dirty="0" smtClean="0"/>
              <a:t>полезность.</a:t>
            </a:r>
          </a:p>
          <a:p>
            <a:r>
              <a:rPr lang="ru-RU" dirty="0" smtClean="0"/>
              <a:t>Полезность </a:t>
            </a:r>
            <a:r>
              <a:rPr lang="ru-RU" dirty="0"/>
              <a:t>определяется, во-первых, способностью товара или услуги удовлетворять потребность человека; во-вторых, удовлетворением или удовольствием, которое человек получает от потребления товара или услуги; в-третьих, полезность является субъективным свойством товара.</a:t>
            </a:r>
          </a:p>
          <a:p>
            <a:r>
              <a:rPr lang="ru-RU" dirty="0" smtClean="0"/>
              <a:t>Цена </a:t>
            </a:r>
            <a:r>
              <a:rPr lang="ru-RU" dirty="0"/>
              <a:t>определяется не объемом затрат труда на производство товара, а субъективными представлениями о полезности блага, которые оценивает потребитель с точки зрения конечного его потребления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Теория издержек производства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На </a:t>
            </a:r>
            <a:r>
              <a:rPr lang="ru-RU" dirty="0"/>
              <a:t>цену, которую согласен уплатить покупатель в зависимости от степени полезности товара, влияет и цена, по которой производитель товара согласен его продать. </a:t>
            </a:r>
            <a:endParaRPr lang="ru-RU" dirty="0" smtClean="0"/>
          </a:p>
          <a:p>
            <a:r>
              <a:rPr lang="ru-RU" dirty="0" smtClean="0"/>
              <a:t>Причем </a:t>
            </a:r>
            <a:r>
              <a:rPr lang="ru-RU" dirty="0"/>
              <a:t>цена производителя не может быть ниже издержек, поэтому в основе расчета цены должны лежать калькуляция затрат и какая–то предполагаемая норма рентабельности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Если </a:t>
            </a:r>
            <a:r>
              <a:rPr lang="ru-RU" dirty="0"/>
              <a:t>производитель не компенсирует своих затрат и не получает прибыли, то он не будет вообще производить данную продукцию</a:t>
            </a:r>
            <a:r>
              <a:rPr lang="ru-RU" dirty="0" smtClean="0"/>
              <a:t>.</a:t>
            </a:r>
          </a:p>
          <a:p>
            <a:r>
              <a:rPr lang="ru-RU" dirty="0" smtClean="0"/>
              <a:t>Цена складывается из стоимости всех факторов производства.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Теория рыночного равновесия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Спрос отражает интересы покупателей. Спрос на какой–либо товар или услугу представляет собой желание и возможность купить определенное количество товаров или услуг по определенной цене в определенный период </a:t>
            </a:r>
            <a:r>
              <a:rPr lang="ru-RU" dirty="0" smtClean="0"/>
              <a:t>времени.</a:t>
            </a:r>
          </a:p>
          <a:p>
            <a:r>
              <a:rPr lang="ru-RU" dirty="0" smtClean="0"/>
              <a:t>Спрос </a:t>
            </a:r>
            <a:r>
              <a:rPr lang="ru-RU" dirty="0"/>
              <a:t>характеризует не просто желание купить товар, но и способность покупателя заплатить за него, то есть рассматривается только реальная возможность покупки.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Теория рыночного равновесия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В свою очередь, предложение отображает интересы производителей. Предложение какого–либо товара или услуги отражает готовность производителей продать определенное количество данного товара или услуги по определенной цене в течение определенного периода времени</a:t>
            </a:r>
            <a:r>
              <a:rPr lang="ru-RU" dirty="0" smtClean="0"/>
              <a:t>.</a:t>
            </a:r>
          </a:p>
          <a:p>
            <a:r>
              <a:rPr lang="ru-RU" dirty="0"/>
              <a:t>Между продавцами и покупателями достигается компромисс, в результате которого цена устанавливается на равновесном уровне, который устраивает в определенный момент времени обе стороны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ценообразования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Стратегия установления цены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Методы первоначального установления цен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Стратегия </a:t>
            </a:r>
            <a:r>
              <a:rPr lang="ru-RU" b="1" dirty="0"/>
              <a:t>«Снятия сливок» — кратковременное конъюнктурное завышение цен</a:t>
            </a:r>
            <a:endParaRPr lang="ru-RU" dirty="0"/>
          </a:p>
          <a:p>
            <a:r>
              <a:rPr lang="ru-RU" i="1" dirty="0" smtClean="0"/>
              <a:t>Цель</a:t>
            </a:r>
            <a:r>
              <a:rPr lang="ru-RU" dirty="0" smtClean="0"/>
              <a:t> </a:t>
            </a:r>
            <a:r>
              <a:rPr lang="ru-RU" dirty="0"/>
              <a:t>— максимизация прибыли.</a:t>
            </a:r>
          </a:p>
          <a:p>
            <a:r>
              <a:rPr lang="ru-RU" dirty="0"/>
              <a:t>Типичные условия применения:</a:t>
            </a:r>
          </a:p>
          <a:p>
            <a:pPr lvl="1"/>
            <a:r>
              <a:rPr lang="ru-RU" i="1" dirty="0"/>
              <a:t>покупатели</a:t>
            </a:r>
            <a:r>
              <a:rPr lang="ru-RU" dirty="0"/>
              <a:t> — привлеченные массированной многообещающей рекламой; сегмент целевого рынка, нечувствительный к цене; новаторы или снобы, желающие обладать новейшим или модным товаром;</a:t>
            </a:r>
          </a:p>
          <a:p>
            <a:pPr lvl="1"/>
            <a:r>
              <a:rPr lang="ru-RU" i="1" dirty="0"/>
              <a:t>товар</a:t>
            </a:r>
            <a:r>
              <a:rPr lang="ru-RU" dirty="0"/>
              <a:t> — принципиально новый, не имеющий базы сравнения, либо товар повышенного спроса, неэластичного спроса, запатентованный товар, товар высокого и постоянно </a:t>
            </a:r>
            <a:r>
              <a:rPr lang="ru-RU" dirty="0" smtClean="0"/>
              <a:t>повышающегося </a:t>
            </a:r>
            <a:r>
              <a:rPr lang="ru-RU" dirty="0"/>
              <a:t>качества, с коротким жизненным циклом;</a:t>
            </a:r>
          </a:p>
          <a:p>
            <a:pPr lvl="1"/>
            <a:r>
              <a:rPr lang="ru-RU" i="1" dirty="0"/>
              <a:t>фирма</a:t>
            </a:r>
            <a:r>
              <a:rPr lang="ru-RU" dirty="0"/>
              <a:t> — известна и имеет имидж высокого качества или неизвестна и проводит интенсивную кампанию по стимулированию сбыта в момент запуска продукта; имеет конкурентов, способных повторить жизненный цикл товара, что затруднит возврат вложенных средств; производственный процесс не отработан и издержки могут превысить ожидаемый уровень при условии, что спрос с трудом поддается оценке и рискованно строить прогноз расширения рынка при снижении цен; фирма не располагает необходимыми оборотными средствами для широкомасштабного запуска нового товара и продажа по высокой цене позволит их получить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Методы первоначального установления цен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/>
              <a:t>Стратегия «цены проникновения» — значительное занижение цен на товар</a:t>
            </a:r>
            <a:endParaRPr lang="ru-RU" dirty="0"/>
          </a:p>
          <a:p>
            <a:r>
              <a:rPr lang="ru-RU" i="1" dirty="0" smtClean="0"/>
              <a:t>Цель</a:t>
            </a:r>
            <a:r>
              <a:rPr lang="ru-RU" dirty="0" smtClean="0"/>
              <a:t> </a:t>
            </a:r>
            <a:r>
              <a:rPr lang="ru-RU" dirty="0"/>
              <a:t>— захват массового рынка.</a:t>
            </a:r>
          </a:p>
          <a:p>
            <a:r>
              <a:rPr lang="ru-RU" dirty="0"/>
              <a:t>Типичные условия применения:</a:t>
            </a:r>
          </a:p>
          <a:p>
            <a:pPr lvl="1"/>
            <a:r>
              <a:rPr lang="ru-RU" i="1" dirty="0"/>
              <a:t>покупатель</a:t>
            </a:r>
            <a:r>
              <a:rPr lang="ru-RU" dirty="0"/>
              <a:t> — массовый с низким или средним доходом, чувствительный к цене, спрос по качеству малоэластичен;</a:t>
            </a:r>
          </a:p>
          <a:p>
            <a:pPr lvl="1"/>
            <a:r>
              <a:rPr lang="ru-RU" i="1" dirty="0"/>
              <a:t>товар</a:t>
            </a:r>
            <a:r>
              <a:rPr lang="ru-RU" dirty="0"/>
              <a:t> — широкого потребления, узнаваемый, не имеющий заменителей (условия, обеспечивающие возможность дальнейшего повышения цен);</a:t>
            </a:r>
          </a:p>
          <a:p>
            <a:pPr lvl="1"/>
            <a:r>
              <a:rPr lang="ru-RU" i="1" dirty="0"/>
              <a:t>фирма</a:t>
            </a:r>
            <a:r>
              <a:rPr lang="ru-RU" dirty="0"/>
              <a:t> — имеющая производственные мощности, способные удовлетворить повышенный (из-за низких цен) спрос, мощная фирма, имеющая опыт и возможность справиться с проблемой повышения цен.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Методы первоначального установления цен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Стратегия </a:t>
            </a:r>
            <a:r>
              <a:rPr lang="ru-RU" b="1" dirty="0"/>
              <a:t>«среднерыночных цен» — выпуск новых товаров по среднеотраслевой цене</a:t>
            </a:r>
            <a:endParaRPr lang="ru-RU" dirty="0"/>
          </a:p>
          <a:p>
            <a:r>
              <a:rPr lang="ru-RU" i="1" dirty="0" smtClean="0"/>
              <a:t>Цель</a:t>
            </a:r>
            <a:r>
              <a:rPr lang="ru-RU" dirty="0" smtClean="0"/>
              <a:t> </a:t>
            </a:r>
            <a:r>
              <a:rPr lang="ru-RU" dirty="0"/>
              <a:t>— использование существующего положения.</a:t>
            </a:r>
          </a:p>
          <a:p>
            <a:r>
              <a:rPr lang="ru-RU" dirty="0"/>
              <a:t>Типичные условия применения:</a:t>
            </a:r>
          </a:p>
          <a:p>
            <a:pPr lvl="1"/>
            <a:r>
              <a:rPr lang="ru-RU" i="1" dirty="0"/>
              <a:t>покупатель</a:t>
            </a:r>
            <a:r>
              <a:rPr lang="ru-RU" dirty="0"/>
              <a:t> — сегмент целевого рынка со средним доходом, чувствительный к цене;</a:t>
            </a:r>
          </a:p>
          <a:p>
            <a:pPr lvl="1"/>
            <a:r>
              <a:rPr lang="ru-RU" i="1" dirty="0"/>
              <a:t>товар</a:t>
            </a:r>
            <a:r>
              <a:rPr lang="ru-RU" dirty="0"/>
              <a:t> — широкого потребления, стандартизованный, с нормальным жизненным циклом;</a:t>
            </a:r>
          </a:p>
          <a:p>
            <a:pPr lvl="1"/>
            <a:r>
              <a:rPr lang="ru-RU" i="1" dirty="0"/>
              <a:t>фирма</a:t>
            </a:r>
            <a:r>
              <a:rPr lang="ru-RU" dirty="0"/>
              <a:t> — имеет среднеотраслевые производственные мощности.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изменения цен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/>
              <a:t>Стратегия «стабильных цен» — неизменных при любом изменении рыночных обстоятельств</a:t>
            </a:r>
            <a:endParaRPr lang="ru-RU" dirty="0"/>
          </a:p>
          <a:p>
            <a:r>
              <a:rPr lang="ru-RU" i="1" dirty="0" smtClean="0"/>
              <a:t>Цель</a:t>
            </a:r>
            <a:r>
              <a:rPr lang="ru-RU" dirty="0" smtClean="0"/>
              <a:t> </a:t>
            </a:r>
            <a:r>
              <a:rPr lang="ru-RU" dirty="0"/>
              <a:t>— использование существующего положения.</a:t>
            </a:r>
          </a:p>
          <a:p>
            <a:r>
              <a:rPr lang="ru-RU" dirty="0"/>
              <a:t>Типичные условия применения:</a:t>
            </a:r>
          </a:p>
          <a:p>
            <a:pPr lvl="1"/>
            <a:r>
              <a:rPr lang="ru-RU" i="1" dirty="0"/>
              <a:t>покупатель</a:t>
            </a:r>
            <a:r>
              <a:rPr lang="ru-RU" dirty="0"/>
              <a:t> — постоянный и солидный, несколько консервативный клиент, для которого важно постоянство цен;</a:t>
            </a:r>
          </a:p>
          <a:p>
            <a:pPr lvl="1"/>
            <a:r>
              <a:rPr lang="ru-RU" i="1" dirty="0"/>
              <a:t>товар</a:t>
            </a:r>
            <a:r>
              <a:rPr lang="ru-RU" dirty="0"/>
              <a:t> — престижный, дорогостоящий;</a:t>
            </a:r>
          </a:p>
          <a:p>
            <a:pPr lvl="1"/>
            <a:r>
              <a:rPr lang="ru-RU" i="1" dirty="0"/>
              <a:t>фирма</a:t>
            </a:r>
            <a:r>
              <a:rPr lang="ru-RU" dirty="0"/>
              <a:t> — работает в отрасли, в которой традиционно считаются «неприличными» частые и резкие скачки цен.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166087"/>
            <a:ext cx="7772400" cy="1470025"/>
          </a:xfrm>
        </p:spPr>
        <p:txBody>
          <a:bodyPr>
            <a:normAutofit fontScale="90000"/>
          </a:bodyPr>
          <a:lstStyle/>
          <a:p>
            <a:pPr indent="-341313">
              <a:spcBef>
                <a:spcPts val="11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>Доходы и прибыль</a:t>
            </a:r>
            <a:endParaRPr lang="ru-RU" dirty="0">
              <a:latin typeface="Times New Roman" pitchFamily="1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08400" y="1557338"/>
            <a:ext cx="5111750" cy="1171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algn="r">
              <a:spcBef>
                <a:spcPct val="20000"/>
              </a:spcBef>
              <a:buFont typeface="Times New Roman" pitchFamily="16" charset="0"/>
              <a:buNone/>
              <a:defRPr/>
            </a:pPr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3076" name="Прямоугольник 2"/>
          <p:cNvSpPr>
            <a:spLocks noChangeArrowheads="1"/>
          </p:cNvSpPr>
          <p:nvPr/>
        </p:nvSpPr>
        <p:spPr bwMode="auto">
          <a:xfrm>
            <a:off x="468313" y="115888"/>
            <a:ext cx="8207375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100"/>
              <a:t>муниципальное автономное образовательное учреждение</a:t>
            </a:r>
          </a:p>
          <a:p>
            <a:pPr algn="ctr"/>
            <a:r>
              <a:rPr lang="ru-RU" sz="1100"/>
              <a:t>Средняя общеобразовательная школа №218 </a:t>
            </a:r>
          </a:p>
          <a:p>
            <a:pPr algn="ctr"/>
            <a:r>
              <a:rPr lang="ru-RU" sz="1100"/>
              <a:t>города Новосибирска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00113" y="6091238"/>
            <a:ext cx="5111750" cy="5032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r>
              <a:rPr lang="ru-RU" dirty="0"/>
              <a:t>ПЕДАГОГ-ПСИХОЛОГ      ГЕТМАН Н.В. </a:t>
            </a:r>
            <a:endParaRPr lang="ru-RU" dirty="0"/>
          </a:p>
        </p:txBody>
      </p:sp>
      <p:pic>
        <p:nvPicPr>
          <p:cNvPr id="30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0500"/>
            <a:ext cx="1036637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413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изменения цен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/>
              <a:t>Стратегия «скользящей падающей цены» или «исчерпания» — ступенчатое снижение цен после насыщения первоначально выбранного сегмента</a:t>
            </a:r>
            <a:endParaRPr lang="ru-RU" dirty="0"/>
          </a:p>
          <a:p>
            <a:r>
              <a:rPr lang="ru-RU" i="1" dirty="0" smtClean="0"/>
              <a:t>Цель</a:t>
            </a:r>
            <a:r>
              <a:rPr lang="ru-RU" dirty="0" smtClean="0"/>
              <a:t> </a:t>
            </a:r>
            <a:r>
              <a:rPr lang="ru-RU" dirty="0"/>
              <a:t>— расширение или захват рынка.</a:t>
            </a:r>
          </a:p>
          <a:p>
            <a:r>
              <a:rPr lang="ru-RU" dirty="0"/>
              <a:t>Типичные условия применения:</a:t>
            </a:r>
          </a:p>
          <a:p>
            <a:pPr lvl="1"/>
            <a:r>
              <a:rPr lang="ru-RU" i="1" dirty="0"/>
              <a:t>покупатель</a:t>
            </a:r>
            <a:r>
              <a:rPr lang="ru-RU" dirty="0"/>
              <a:t> — массовый со средним доходом, «подражатель»;</a:t>
            </a:r>
          </a:p>
          <a:p>
            <a:pPr lvl="1"/>
            <a:r>
              <a:rPr lang="ru-RU" i="1" dirty="0"/>
              <a:t>товар</a:t>
            </a:r>
            <a:r>
              <a:rPr lang="ru-RU" dirty="0"/>
              <a:t> — особо модный или используемый лидерами общественного мнения;</a:t>
            </a:r>
          </a:p>
          <a:p>
            <a:pPr lvl="1"/>
            <a:r>
              <a:rPr lang="ru-RU" i="1" dirty="0"/>
              <a:t>фирма</a:t>
            </a:r>
            <a:r>
              <a:rPr lang="ru-RU" dirty="0"/>
              <a:t> — имеет возможность увеличения объема производства и частого изменения в технологии.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изменения цен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Стратегия «роста проникающей цены» — повышение цен после реализации стратегии цены проникновения</a:t>
            </a:r>
            <a:endParaRPr lang="ru-RU" dirty="0"/>
          </a:p>
          <a:p>
            <a:r>
              <a:rPr lang="ru-RU" i="1" dirty="0" smtClean="0"/>
              <a:t>Цель</a:t>
            </a:r>
            <a:r>
              <a:rPr lang="ru-RU" dirty="0" smtClean="0"/>
              <a:t> </a:t>
            </a:r>
            <a:r>
              <a:rPr lang="ru-RU" dirty="0"/>
              <a:t>— использование существующего положения, сохранение завоеванной доли рынка.</a:t>
            </a:r>
          </a:p>
          <a:p>
            <a:r>
              <a:rPr lang="ru-RU" dirty="0"/>
              <a:t>Типичные условия применения:</a:t>
            </a:r>
          </a:p>
          <a:p>
            <a:pPr lvl="1"/>
            <a:r>
              <a:rPr lang="ru-RU" i="1" dirty="0"/>
              <a:t>покупатель</a:t>
            </a:r>
            <a:r>
              <a:rPr lang="ru-RU" dirty="0"/>
              <a:t> — массовый, постоянный (приверженец марки);</a:t>
            </a:r>
          </a:p>
          <a:p>
            <a:pPr lvl="1"/>
            <a:r>
              <a:rPr lang="ru-RU" i="1" dirty="0"/>
              <a:t>товар</a:t>
            </a:r>
            <a:r>
              <a:rPr lang="ru-RU" dirty="0"/>
              <a:t> — узнаваемый, отсутствуют заменители;</a:t>
            </a:r>
          </a:p>
          <a:p>
            <a:pPr lvl="1"/>
            <a:r>
              <a:rPr lang="ru-RU" i="1" dirty="0"/>
              <a:t>фирма</a:t>
            </a:r>
            <a:r>
              <a:rPr lang="ru-RU" dirty="0"/>
              <a:t> — мощная, имеет опытных </a:t>
            </a:r>
            <a:r>
              <a:rPr lang="ru-RU" dirty="0" err="1"/>
              <a:t>маркетологов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дифференциации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Стратегия дифференциации цен на взаимосвязанные товары</a:t>
            </a:r>
            <a:endParaRPr lang="ru-RU" dirty="0"/>
          </a:p>
          <a:p>
            <a:r>
              <a:rPr lang="ru-RU" dirty="0"/>
              <a:t>Использование широкого спектра цен на субституты, дополняющие и комплектующие товары. </a:t>
            </a:r>
            <a:endParaRPr lang="ru-RU" dirty="0" smtClean="0"/>
          </a:p>
          <a:p>
            <a:r>
              <a:rPr lang="ru-RU" i="1" dirty="0" smtClean="0"/>
              <a:t>Целью</a:t>
            </a:r>
            <a:r>
              <a:rPr lang="ru-RU" dirty="0" smtClean="0"/>
              <a:t> </a:t>
            </a:r>
            <a:r>
              <a:rPr lang="ru-RU" dirty="0"/>
              <a:t>данной стратегии является побуждение покупателей к потреблению.</a:t>
            </a:r>
          </a:p>
          <a:p>
            <a:r>
              <a:rPr lang="ru-RU" dirty="0"/>
              <a:t>Типичные условия применения стратегии:</a:t>
            </a:r>
          </a:p>
          <a:p>
            <a:pPr lvl="1"/>
            <a:r>
              <a:rPr lang="ru-RU" i="1" dirty="0"/>
              <a:t>покупатель</a:t>
            </a:r>
            <a:r>
              <a:rPr lang="ru-RU" dirty="0"/>
              <a:t> — со средними или высокими доходами;</a:t>
            </a:r>
          </a:p>
          <a:p>
            <a:pPr lvl="1"/>
            <a:r>
              <a:rPr lang="ru-RU" i="1" dirty="0"/>
              <a:t>товар</a:t>
            </a:r>
            <a:r>
              <a:rPr lang="ru-RU" dirty="0"/>
              <a:t> — взаимосвязанные товары массового потребления;</a:t>
            </a:r>
          </a:p>
          <a:p>
            <a:pPr lvl="1"/>
            <a:r>
              <a:rPr lang="ru-RU" i="1" dirty="0"/>
              <a:t>фирма</a:t>
            </a:r>
            <a:r>
              <a:rPr lang="ru-RU" dirty="0"/>
              <a:t> — работающая с широким спектром товаров.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дифференциации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Варианты </a:t>
            </a:r>
            <a:r>
              <a:rPr lang="ru-RU" dirty="0"/>
              <a:t>стратегии «дифференциации цен на взаимосвязанные товары»:</a:t>
            </a:r>
          </a:p>
          <a:p>
            <a:r>
              <a:rPr lang="ru-RU" dirty="0"/>
              <a:t>а) высокая цена на самый ходовой товар (приманку, </a:t>
            </a:r>
            <a:r>
              <a:rPr lang="ru-RU" dirty="0" err="1"/>
              <a:t>имиджевый</a:t>
            </a:r>
            <a:r>
              <a:rPr lang="ru-RU" dirty="0"/>
              <a:t> товар) восполняет увеличение затрат на разнообразие ассортимента и применение низких цен для дешевых или новых товаров (применяется при продаже одежды, косметики, сладостей, сувениров</a:t>
            </a:r>
            <a:r>
              <a:rPr lang="ru-RU" dirty="0" smtClean="0"/>
              <a:t>):</a:t>
            </a:r>
          </a:p>
          <a:p>
            <a:r>
              <a:rPr lang="ru-RU" dirty="0"/>
              <a:t>б) низкая цена на основной товар номенклатуры компенсируется завышением цен дополняющих </a:t>
            </a:r>
            <a:r>
              <a:rPr lang="ru-RU" dirty="0" smtClean="0"/>
              <a:t>товаров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дифференциации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варианты стратегии «дифференциации цен на взаимосвязанные товары»:</a:t>
            </a:r>
          </a:p>
          <a:p>
            <a:r>
              <a:rPr lang="ru-RU" dirty="0"/>
              <a:t>в) выпуск нескольких версий товара для сегментов с разной эластичностью:</a:t>
            </a:r>
          </a:p>
          <a:p>
            <a:r>
              <a:rPr lang="ru-RU" dirty="0"/>
              <a:t>г) связывание в набор дополняющих или независимых товаров по льготной цене (ниже, чем цены продажи отдельных товаров):</a:t>
            </a:r>
          </a:p>
          <a:p>
            <a:pPr lvl="1"/>
            <a:r>
              <a:rPr lang="ru-RU" dirty="0"/>
              <a:t>Добровольное связывание: приобретение подарочного парфюмерного набора обойдется дешевле, чем покупка всех его компонентов отдельно.</a:t>
            </a:r>
          </a:p>
          <a:p>
            <a:pPr lvl="1"/>
            <a:r>
              <a:rPr lang="ru-RU" dirty="0"/>
              <a:t>Принудительное связывание: при продаже самолета используется пакетное ценообразование с учетом цен на инжиниринг, обучение персонала.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дифференциации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Стратегия «ценовых линий»</a:t>
            </a:r>
            <a:endParaRPr lang="ru-RU" dirty="0"/>
          </a:p>
          <a:p>
            <a:r>
              <a:rPr lang="ru-RU" dirty="0"/>
              <a:t>Использование резкой дифференциации цен на ассортиментные виды </a:t>
            </a:r>
            <a:r>
              <a:rPr lang="ru-RU" dirty="0" smtClean="0"/>
              <a:t>товара.</a:t>
            </a:r>
          </a:p>
          <a:p>
            <a:r>
              <a:rPr lang="ru-RU" i="1" dirty="0" smtClean="0"/>
              <a:t>Цель </a:t>
            </a:r>
            <a:r>
              <a:rPr lang="ru-RU" i="1" dirty="0"/>
              <a:t>стратегии</a:t>
            </a:r>
            <a:r>
              <a:rPr lang="ru-RU" dirty="0"/>
              <a:t> — создание представления покупателей о принципиальном отличии в качестве с учетом порогов их ценовой чувствительности.</a:t>
            </a:r>
          </a:p>
          <a:p>
            <a:r>
              <a:rPr lang="ru-RU" dirty="0"/>
              <a:t>Типичные условия применения:</a:t>
            </a:r>
          </a:p>
          <a:p>
            <a:pPr lvl="1"/>
            <a:r>
              <a:rPr lang="ru-RU" i="1" dirty="0"/>
              <a:t>покупатель</a:t>
            </a:r>
            <a:r>
              <a:rPr lang="ru-RU" dirty="0"/>
              <a:t> — имеет высокую ценовую эластичность спроса;</a:t>
            </a:r>
          </a:p>
          <a:p>
            <a:pPr lvl="1"/>
            <a:r>
              <a:rPr lang="ru-RU" i="1" dirty="0"/>
              <a:t>товар</a:t>
            </a:r>
            <a:r>
              <a:rPr lang="ru-RU" dirty="0"/>
              <a:t> — имеет ассортиментный набор и качество, сложное для однозначного определения потребителем;</a:t>
            </a:r>
          </a:p>
          <a:p>
            <a:pPr lvl="1"/>
            <a:r>
              <a:rPr lang="ru-RU" i="1" dirty="0"/>
              <a:t>фирма</a:t>
            </a:r>
            <a:r>
              <a:rPr lang="ru-RU" dirty="0"/>
              <a:t> — имеет опытного </a:t>
            </a:r>
            <a:r>
              <a:rPr lang="ru-RU" dirty="0" err="1"/>
              <a:t>маркетолога</a:t>
            </a:r>
            <a:r>
              <a:rPr lang="ru-RU" dirty="0"/>
              <a:t>, возможность дорогостоящих исследований.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дифференциации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Стратегия «ценовой дискриминации»</a:t>
            </a:r>
            <a:endParaRPr lang="ru-RU" dirty="0"/>
          </a:p>
          <a:p>
            <a:r>
              <a:rPr lang="ru-RU" dirty="0"/>
              <a:t>Продажа одного товара различным клиентам по разным ценам или предоставление ценовых льгот некоторым клиентам. Обязательным условием применения является невозможность свободного или без дополнительных затрат перемещения товара с «дешевого» рынка на «дорогой» (географическая, социальная изоляция).</a:t>
            </a:r>
          </a:p>
          <a:p>
            <a:r>
              <a:rPr lang="ru-RU" dirty="0"/>
              <a:t>Типичные условия применения:</a:t>
            </a:r>
          </a:p>
          <a:p>
            <a:pPr lvl="1"/>
            <a:r>
              <a:rPr lang="ru-RU" i="1" dirty="0"/>
              <a:t>покупатель</a:t>
            </a:r>
            <a:r>
              <a:rPr lang="ru-RU" dirty="0"/>
              <a:t> — постоянный клиент, легко идентифицируется, эластичность спроса у разных потребителей существенно различается;</a:t>
            </a:r>
          </a:p>
          <a:p>
            <a:pPr lvl="1"/>
            <a:r>
              <a:rPr lang="ru-RU" i="1" dirty="0"/>
              <a:t>товар</a:t>
            </a:r>
            <a:r>
              <a:rPr lang="ru-RU" dirty="0"/>
              <a:t> — уникальный, не имеющий равноценных заменителей;</a:t>
            </a:r>
          </a:p>
          <a:p>
            <a:pPr lvl="1"/>
            <a:r>
              <a:rPr lang="ru-RU" i="1" dirty="0"/>
              <a:t>фирма</a:t>
            </a:r>
            <a:r>
              <a:rPr lang="ru-RU" dirty="0"/>
              <a:t> — реальный или мнимый (в представлении потребителей) монополист.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дифференциации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Разновидности стратегии «ценовой дискриминации»: а) льготы постоянным партнерам, </a:t>
            </a:r>
            <a:r>
              <a:rPr lang="ru-RU" dirty="0" err="1"/>
              <a:t>франчайзи</a:t>
            </a:r>
            <a:r>
              <a:rPr lang="ru-RU" dirty="0"/>
              <a:t> (с целью внедрения в посреднические структуры)</a:t>
            </a:r>
          </a:p>
          <a:p>
            <a:r>
              <a:rPr lang="ru-RU" dirty="0" smtClean="0"/>
              <a:t>б</a:t>
            </a:r>
            <a:r>
              <a:rPr lang="ru-RU" dirty="0"/>
              <a:t>) разные цены в зависимости от времени пользования, типа </a:t>
            </a:r>
            <a:r>
              <a:rPr lang="ru-RU" dirty="0" smtClean="0"/>
              <a:t>потребителя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начисления выручки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Операционные доходы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Операционные доходы </a:t>
            </a:r>
            <a:r>
              <a:rPr lang="ru-RU" dirty="0" smtClean="0"/>
              <a:t>– выручка </a:t>
            </a:r>
            <a:r>
              <a:rPr lang="ru-RU" dirty="0"/>
              <a:t>от реализации имущественных </a:t>
            </a:r>
            <a:r>
              <a:rPr lang="ru-RU" dirty="0" smtClean="0"/>
              <a:t>прав</a:t>
            </a:r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524000" y="2780928"/>
          <a:ext cx="6096000" cy="2680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Доходы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Доходы предприятия </a:t>
            </a:r>
            <a:r>
              <a:rPr lang="ru-RU" dirty="0" smtClean="0"/>
              <a:t>– </a:t>
            </a:r>
            <a:r>
              <a:rPr lang="ru-RU" dirty="0"/>
              <a:t>это денежные поступления предприятия от производственной и иных видов </a:t>
            </a:r>
            <a:r>
              <a:rPr lang="ru-RU" dirty="0" smtClean="0"/>
              <a:t>деятельности</a:t>
            </a:r>
          </a:p>
          <a:p>
            <a:r>
              <a:rPr lang="ru-RU" dirty="0" smtClean="0"/>
              <a:t>Прибыль предприятия – доходы за вычетом расходов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Внереализационные</a:t>
            </a:r>
            <a:r>
              <a:rPr lang="ru-RU" dirty="0" smtClean="0"/>
              <a:t> доходы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Внереализационные</a:t>
            </a:r>
            <a:r>
              <a:rPr lang="ru-RU" dirty="0"/>
              <a:t> доходы отражают состояние договорной дисциплины между предприятием и его контрагентами</a:t>
            </a:r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475656" y="3645024"/>
          <a:ext cx="6096000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Чрезвычайные доходы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/>
              <a:t>Чрезвычайные доходы </a:t>
            </a:r>
            <a:r>
              <a:rPr lang="ru-RU" dirty="0"/>
              <a:t> представляют собой поступления от чрезвычайных </a:t>
            </a:r>
            <a:r>
              <a:rPr lang="ru-RU" dirty="0" smtClean="0"/>
              <a:t>обстоятельств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524000" y="3717032"/>
          <a:ext cx="6096000" cy="1743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прибыли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прибыли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прибыли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прибыли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Рентабельность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Рентабельность</a:t>
            </a:r>
            <a:r>
              <a:rPr lang="ru-RU" dirty="0"/>
              <a:t> </a:t>
            </a:r>
            <a:r>
              <a:rPr lang="ru-RU" dirty="0" smtClean="0"/>
              <a:t>– относительный </a:t>
            </a:r>
            <a:r>
              <a:rPr lang="ru-RU" dirty="0"/>
              <a:t>показатель экономической эффективности. Рентабельность комплексно отражает степень эффективности </a:t>
            </a:r>
            <a:r>
              <a:rPr lang="ru-RU" dirty="0" smtClean="0"/>
              <a:t>использования ресурсов. </a:t>
            </a:r>
          </a:p>
          <a:p>
            <a:r>
              <a:rPr lang="ru-RU" dirty="0" smtClean="0"/>
              <a:t>Коэффициент </a:t>
            </a:r>
            <a:r>
              <a:rPr lang="ru-RU" dirty="0"/>
              <a:t>рентабельности рассчитывается как отношение прибыли к активам, ресурсам или потокам, её формирующим. </a:t>
            </a:r>
            <a:endParaRPr lang="ru-RU" dirty="0" smtClean="0"/>
          </a:p>
          <a:p>
            <a:r>
              <a:rPr lang="ru-RU" dirty="0" smtClean="0"/>
              <a:t>Может </a:t>
            </a:r>
            <a:r>
              <a:rPr lang="ru-RU" dirty="0"/>
              <a:t>выражаться как в прибыли на единицу вложенных средств, так и в прибыли, которую несёт в себе каждая полученная денежная единица. </a:t>
            </a:r>
            <a:endParaRPr lang="ru-RU" dirty="0" smtClean="0"/>
          </a:p>
          <a:p>
            <a:r>
              <a:rPr lang="ru-RU" dirty="0" smtClean="0"/>
              <a:t>Показатели </a:t>
            </a:r>
            <a:r>
              <a:rPr lang="ru-RU" dirty="0"/>
              <a:t>рентабельности часто выражают в процентах.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рентабельности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Рентабельность продаж</a:t>
            </a:r>
            <a:r>
              <a:rPr lang="ru-RU" dirty="0"/>
              <a:t> показывает, какую долю, чистая прибыль занимает в общем объеме продаж. </a:t>
            </a:r>
          </a:p>
          <a:p>
            <a:r>
              <a:rPr lang="ru-RU" b="1" dirty="0"/>
              <a:t>Рентабельность продаж = чистая прибыль / объем продаж (выручка)</a:t>
            </a:r>
            <a:r>
              <a:rPr lang="ru-RU" dirty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рентабельности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Рентабельность всего капитала</a:t>
            </a:r>
            <a:r>
              <a:rPr lang="ru-RU" dirty="0"/>
              <a:t> дает нам представление о том, как эффективно компания распоряжается всем своим капиталом – собственным и заемным. </a:t>
            </a:r>
          </a:p>
          <a:p>
            <a:r>
              <a:rPr lang="ru-RU" b="1" dirty="0"/>
              <a:t>Рентабельность всего капитала = чистая прибыль / весь капитал.</a:t>
            </a:r>
            <a:r>
              <a:rPr lang="ru-RU" dirty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рентабельности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Рентабельность собственного </a:t>
            </a:r>
            <a:r>
              <a:rPr lang="ru-RU" b="1" dirty="0" smtClean="0"/>
              <a:t>капитала</a:t>
            </a:r>
            <a:r>
              <a:rPr lang="ru-RU" dirty="0" smtClean="0"/>
              <a:t> </a:t>
            </a:r>
            <a:r>
              <a:rPr lang="ru-RU" dirty="0"/>
              <a:t>демонстрирует успех компании в увеличении </a:t>
            </a:r>
            <a:r>
              <a:rPr lang="ru-RU" dirty="0" smtClean="0"/>
              <a:t>собственного </a:t>
            </a:r>
            <a:r>
              <a:rPr lang="ru-RU" dirty="0"/>
              <a:t>капитала или ее неспособность генерировать достаточный уровень </a:t>
            </a:r>
            <a:r>
              <a:rPr lang="ru-RU" dirty="0" smtClean="0"/>
              <a:t>прибыльности</a:t>
            </a:r>
            <a:endParaRPr lang="ru-RU" dirty="0"/>
          </a:p>
          <a:p>
            <a:r>
              <a:rPr lang="ru-RU" b="1" dirty="0"/>
              <a:t>Рентабельность </a:t>
            </a:r>
            <a:r>
              <a:rPr lang="ru-RU" b="1" dirty="0" smtClean="0"/>
              <a:t>собственного </a:t>
            </a:r>
            <a:r>
              <a:rPr lang="ru-RU" b="1" dirty="0"/>
              <a:t>капитала = чистая прибыль / </a:t>
            </a:r>
            <a:r>
              <a:rPr lang="ru-RU" b="1" dirty="0" smtClean="0"/>
              <a:t>собственный </a:t>
            </a:r>
            <a:r>
              <a:rPr lang="ru-RU" b="1" dirty="0"/>
              <a:t>капитал.</a:t>
            </a:r>
            <a:r>
              <a:rPr lang="ru-RU" dirty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доходов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рентабельности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Рентабельность по EBITDA</a:t>
            </a:r>
            <a:endParaRPr lang="ru-RU" dirty="0"/>
          </a:p>
          <a:p>
            <a:r>
              <a:rPr lang="ru-RU" b="1" dirty="0" smtClean="0"/>
              <a:t>EBITDA </a:t>
            </a:r>
            <a:r>
              <a:rPr lang="ru-RU" b="1" dirty="0" err="1"/>
              <a:t>margin</a:t>
            </a:r>
            <a:r>
              <a:rPr lang="ru-RU" b="1" dirty="0"/>
              <a:t> = EBITDA / Выручка от продаж</a:t>
            </a:r>
            <a:endParaRPr lang="ru-RU" dirty="0"/>
          </a:p>
          <a:p>
            <a:r>
              <a:rPr lang="ru-RU" dirty="0"/>
              <a:t>Рентабельность по EBITDA показывает прибыльность компании по первичной прибыли, т.е. по EBITDA. В настоящее время этот показатель очень популярен у аналитиков. Объяснение этому простое - EBITDA показывает прибыль компании до различных выплат. Эти выплаты либо отсрочены по времени, например, налоги, поэтому эти деньги могут быть повторно "прокручены" компанией и за них не надо платить проценты, либо в случае с амортизацией деньги вообще не уходят из компании, что позволяет их использовать в дальнейшем.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Выручка и цены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Доход от основной деятельности – это денежные поступления от продажи товаров, работ и услуг предприятия.</a:t>
            </a:r>
          </a:p>
          <a:p>
            <a:r>
              <a:rPr lang="ru-RU" dirty="0" smtClean="0"/>
              <a:t>Обычно доход от основной деятельности называют также выручкой</a:t>
            </a:r>
          </a:p>
          <a:p>
            <a:r>
              <a:rPr lang="ru-RU" dirty="0" smtClean="0"/>
              <a:t>Выручка определяется двумя факторами – количеством проданного товара и его ценой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Ценообразование.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Ценообразование</a:t>
            </a:r>
            <a:r>
              <a:rPr lang="ru-RU" dirty="0"/>
              <a:t> является процессом установления, регулирования цен </a:t>
            </a:r>
            <a:r>
              <a:rPr lang="ru-RU" dirty="0" smtClean="0"/>
              <a:t>и </a:t>
            </a:r>
            <a:r>
              <a:rPr lang="ru-RU" dirty="0"/>
              <a:t>контроля за применением установленного законодательством порядка формирования цены </a:t>
            </a:r>
            <a:r>
              <a:rPr lang="ru-RU" dirty="0" smtClean="0"/>
              <a:t>субъектами </a:t>
            </a:r>
            <a:r>
              <a:rPr lang="ru-RU" dirty="0"/>
              <a:t>ценообразования.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Четыре теории цены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Теория трудовой стоимости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Цена товара </a:t>
            </a:r>
            <a:r>
              <a:rPr lang="ru-RU" dirty="0"/>
              <a:t>представляет собой денежное выражение его </a:t>
            </a:r>
            <a:r>
              <a:rPr lang="ru-RU" dirty="0" smtClean="0"/>
              <a:t>стоимости.</a:t>
            </a:r>
          </a:p>
          <a:p>
            <a:r>
              <a:rPr lang="ru-RU" dirty="0" smtClean="0"/>
              <a:t>В </a:t>
            </a:r>
            <a:r>
              <a:rPr lang="ru-RU" dirty="0"/>
              <a:t>основе стоимости лежит труд, затраченный на производство данной </a:t>
            </a:r>
            <a:r>
              <a:rPr lang="ru-RU" dirty="0" smtClean="0"/>
              <a:t>продукции.</a:t>
            </a:r>
          </a:p>
          <a:p>
            <a:r>
              <a:rPr lang="ru-RU" dirty="0" smtClean="0"/>
              <a:t>Величина </a:t>
            </a:r>
            <a:r>
              <a:rPr lang="ru-RU" dirty="0"/>
              <a:t>стоимости товара должна измеряться количеством труда, затраченного на производство продукции.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Теория трудовой стоимости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Различают понятия индивидуальной и общественной стоимости </a:t>
            </a:r>
            <a:r>
              <a:rPr lang="ru-RU" dirty="0" smtClean="0"/>
              <a:t>труда.</a:t>
            </a:r>
          </a:p>
          <a:p>
            <a:r>
              <a:rPr lang="ru-RU" dirty="0" smtClean="0"/>
              <a:t>Рабочее </a:t>
            </a:r>
            <a:r>
              <a:rPr lang="ru-RU" dirty="0"/>
              <a:t>время, которое затрачивается на производство товара отдельным товаропроизводителем, называется индивидуальным рабочим временем. </a:t>
            </a:r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/>
              <a:t>рынке все товары одинакового качества продаются по одинаковой цене, в основе которой лежит общественная стоимость товара. </a:t>
            </a:r>
            <a:endParaRPr lang="ru-RU" dirty="0" smtClean="0"/>
          </a:p>
          <a:p>
            <a:r>
              <a:rPr lang="ru-RU" dirty="0" smtClean="0"/>
              <a:t>Общественная </a:t>
            </a:r>
            <a:r>
              <a:rPr lang="ru-RU" dirty="0"/>
              <a:t>стоимость товара определяется общественно необходимыми затратами труда. </a:t>
            </a:r>
            <a:endParaRPr lang="ru-RU" dirty="0" smtClean="0"/>
          </a:p>
          <a:p>
            <a:r>
              <a:rPr lang="ru-RU" dirty="0" smtClean="0"/>
              <a:t>Следовательно</a:t>
            </a:r>
            <a:r>
              <a:rPr lang="ru-RU" dirty="0"/>
              <a:t>, цена, являясь денежной формой стоимости, отражает затраты общественно необходимого труда.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</TotalTime>
  <Words>1921</Words>
  <Application>Microsoft Office PowerPoint</Application>
  <PresentationFormat>Экран (4:3)</PresentationFormat>
  <Paragraphs>206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Поток</vt:lpstr>
      <vt:lpstr>Доходы и прибыль</vt:lpstr>
      <vt:lpstr>УРОК 23 Доходы и прибыль</vt:lpstr>
      <vt:lpstr>Доходы</vt:lpstr>
      <vt:lpstr>Классификация доходов</vt:lpstr>
      <vt:lpstr>Выручка и цены </vt:lpstr>
      <vt:lpstr>Ценообразование.</vt:lpstr>
      <vt:lpstr>Четыре теории цены</vt:lpstr>
      <vt:lpstr>Теория трудовой стоимости</vt:lpstr>
      <vt:lpstr>Теория трудовой стоимости</vt:lpstr>
      <vt:lpstr>Теория полезности</vt:lpstr>
      <vt:lpstr>Теория издержек производства</vt:lpstr>
      <vt:lpstr>Теория рыночного равновесия</vt:lpstr>
      <vt:lpstr>Теория рыночного равновесия</vt:lpstr>
      <vt:lpstr>Методы ценообразования</vt:lpstr>
      <vt:lpstr>Стратегия установления цены</vt:lpstr>
      <vt:lpstr>Методы первоначального установления цен</vt:lpstr>
      <vt:lpstr>Методы первоначального установления цен</vt:lpstr>
      <vt:lpstr>Методы первоначального установления цен</vt:lpstr>
      <vt:lpstr>Методы изменения цен</vt:lpstr>
      <vt:lpstr>Методы изменения цен</vt:lpstr>
      <vt:lpstr>Методы изменения цен</vt:lpstr>
      <vt:lpstr>Методы дифференциации</vt:lpstr>
      <vt:lpstr>Методы дифференциации</vt:lpstr>
      <vt:lpstr>Методы дифференциации</vt:lpstr>
      <vt:lpstr>Методы дифференциации</vt:lpstr>
      <vt:lpstr>Методы дифференциации</vt:lpstr>
      <vt:lpstr>Методы дифференциации</vt:lpstr>
      <vt:lpstr>Методы начисления выручки</vt:lpstr>
      <vt:lpstr>Операционные доходы</vt:lpstr>
      <vt:lpstr>Внереализационные доходы</vt:lpstr>
      <vt:lpstr>Чрезвычайные доходы</vt:lpstr>
      <vt:lpstr>Виды прибыли</vt:lpstr>
      <vt:lpstr>Виды прибыли</vt:lpstr>
      <vt:lpstr>Виды прибыли</vt:lpstr>
      <vt:lpstr>Виды прибыли</vt:lpstr>
      <vt:lpstr>Рентабельность</vt:lpstr>
      <vt:lpstr>Виды рентабельности</vt:lpstr>
      <vt:lpstr>Виды рентабельности</vt:lpstr>
      <vt:lpstr>Виды рентабельности</vt:lpstr>
      <vt:lpstr>Виды рентабельности</vt:lpstr>
    </vt:vector>
  </TitlesOfParts>
  <Company>ОАО Салаватнефтеоргсинтез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Доходы и прибыль</dc:title>
  <dc:creator>Бурангулов Игорь Уралович</dc:creator>
  <cp:lastModifiedBy>Школа</cp:lastModifiedBy>
  <cp:revision>10</cp:revision>
  <dcterms:created xsi:type="dcterms:W3CDTF">2013-02-25T09:31:59Z</dcterms:created>
  <dcterms:modified xsi:type="dcterms:W3CDTF">2023-02-21T07:20:30Z</dcterms:modified>
</cp:coreProperties>
</file>