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6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8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8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4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1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DA16CE-C2A5-4777-8574-44F95789123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4448D3-3242-4ECA-863D-8A1A7916FE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895948" cy="3566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Как начать свой бизнес. Первые шаги предпринимателя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99" y="1017431"/>
            <a:ext cx="4759535" cy="32032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8" y="187379"/>
            <a:ext cx="10366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421459" y="184258"/>
            <a:ext cx="8207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dirty="0"/>
              <a:t>муниципальное автономное образовательное учреждение</a:t>
            </a:r>
          </a:p>
          <a:p>
            <a:pPr algn="ctr"/>
            <a:r>
              <a:rPr lang="ru-RU" sz="1100" dirty="0"/>
              <a:t>Средняя общеобразовательная школа №218 </a:t>
            </a:r>
          </a:p>
          <a:p>
            <a:pPr algn="ctr"/>
            <a:r>
              <a:rPr lang="ru-RU" sz="1100" dirty="0"/>
              <a:t>города Новосибирска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ПЕДАГОГ-ПСИХОЛОГ      ГЕТМАН Н.В. </a:t>
            </a:r>
          </a:p>
        </p:txBody>
      </p:sp>
    </p:spTree>
    <p:extLst>
      <p:ext uri="{BB962C8B-B14F-4D97-AF65-F5344CB8AC3E}">
        <p14:creationId xmlns:p14="http://schemas.microsoft.com/office/powerpoint/2010/main" val="22222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038" y="0"/>
            <a:ext cx="9553548" cy="11429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Проблема выбора идеи для бизнеса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1263" y="2640169"/>
            <a:ext cx="4468968" cy="1171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Х</a:t>
            </a:r>
            <a:r>
              <a:rPr lang="ru-RU" sz="2800" dirty="0" smtClean="0">
                <a:solidFill>
                  <a:srgbClr val="FF0000"/>
                </a:solidFill>
              </a:rPr>
              <a:t>ватит </a:t>
            </a:r>
            <a:r>
              <a:rPr lang="ru-RU" sz="2800" dirty="0">
                <a:solidFill>
                  <a:srgbClr val="FF0000"/>
                </a:solidFill>
              </a:rPr>
              <a:t>искать – начинайте действовать!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4" y="1752801"/>
            <a:ext cx="6891279" cy="45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753" y="1782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Что нужно знать, прежде чем начать </a:t>
            </a:r>
            <a:r>
              <a:rPr lang="ru-RU" sz="4000" b="1" dirty="0" smtClean="0"/>
              <a:t>бизнес: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346" y="1737358"/>
            <a:ext cx="9172334" cy="4131736"/>
          </a:xfrm>
        </p:spPr>
        <p:txBody>
          <a:bodyPr/>
          <a:lstStyle/>
          <a:p>
            <a:r>
              <a:rPr lang="ru-RU" sz="2400" dirty="0" smtClean="0"/>
              <a:t>Знание дела</a:t>
            </a:r>
          </a:p>
          <a:p>
            <a:r>
              <a:rPr lang="ru-RU" sz="2400" dirty="0" smtClean="0"/>
              <a:t>Бизнес-план</a:t>
            </a:r>
          </a:p>
          <a:p>
            <a:r>
              <a:rPr lang="ru-RU" sz="2400" dirty="0" smtClean="0"/>
              <a:t>Регистрация </a:t>
            </a:r>
          </a:p>
          <a:p>
            <a:r>
              <a:rPr lang="ru-RU" sz="2400" dirty="0" smtClean="0"/>
              <a:t>Помещение </a:t>
            </a:r>
          </a:p>
          <a:p>
            <a:r>
              <a:rPr lang="ru-RU" sz="2400" dirty="0" smtClean="0"/>
              <a:t>Реклама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1172" y="1737358"/>
            <a:ext cx="5938526" cy="42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5222"/>
          </a:xfrm>
        </p:spPr>
        <p:txBody>
          <a:bodyPr>
            <a:normAutofit/>
          </a:bodyPr>
          <a:lstStyle/>
          <a:p>
            <a:r>
              <a:rPr lang="ru-RU" sz="4000" b="1" dirty="0"/>
              <a:t>Где взять начальный капитал на бизнес?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702" y="2047740"/>
            <a:ext cx="5625492" cy="31682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 Занять у друзей или у родных.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Взять кредит в банке. </a:t>
            </a:r>
          </a:p>
          <a:p>
            <a:r>
              <a:rPr lang="ru-RU" sz="2400" dirty="0"/>
              <a:t>3. Деньги партнеров.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Деньги, занятые у других фирм. </a:t>
            </a:r>
          </a:p>
          <a:p>
            <a:r>
              <a:rPr lang="ru-RU" sz="2400" dirty="0"/>
              <a:t>5. И наконец, самая главная </a:t>
            </a:r>
            <a:r>
              <a:rPr lang="ru-RU" sz="2400" dirty="0" smtClean="0"/>
              <a:t>идея </a:t>
            </a:r>
            <a:r>
              <a:rPr lang="ru-RU" sz="2400" dirty="0"/>
              <a:t>- это заработать деньги самому.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7" y="1180098"/>
            <a:ext cx="3492933" cy="2327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7" y="3507810"/>
            <a:ext cx="3492933" cy="25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6738"/>
          </a:xfrm>
        </p:spPr>
        <p:txBody>
          <a:bodyPr>
            <a:normAutofit/>
          </a:bodyPr>
          <a:lstStyle/>
          <a:p>
            <a:r>
              <a:rPr lang="ru-RU" sz="4000" b="1" dirty="0"/>
              <a:t>Что такое бизнес-план и для чего он нужен?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458" y="1845734"/>
            <a:ext cx="5419430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/>
              <a:t>Д</a:t>
            </a:r>
            <a:r>
              <a:rPr lang="ru-RU" sz="2200" dirty="0" smtClean="0"/>
              <a:t>олжны </a:t>
            </a:r>
            <a:r>
              <a:rPr lang="ru-RU" sz="2200" dirty="0"/>
              <a:t>ответить на следующие вопросы:</a:t>
            </a:r>
            <a:br>
              <a:rPr lang="ru-RU" sz="2200" dirty="0"/>
            </a:br>
            <a:r>
              <a:rPr lang="ru-RU" sz="2200" dirty="0"/>
              <a:t>- Какие товары, или услуги, я поставляю?</a:t>
            </a:r>
            <a:br>
              <a:rPr lang="ru-RU" sz="2200" dirty="0"/>
            </a:br>
            <a:r>
              <a:rPr lang="ru-RU" sz="2200" dirty="0"/>
              <a:t>- Каков мой рынок?</a:t>
            </a:r>
            <a:br>
              <a:rPr lang="ru-RU" sz="2200" dirty="0"/>
            </a:br>
            <a:r>
              <a:rPr lang="ru-RU" sz="2200" dirty="0"/>
              <a:t>- Кто станет покупать мой товар?</a:t>
            </a:r>
            <a:br>
              <a:rPr lang="ru-RU" sz="2200" dirty="0"/>
            </a:br>
            <a:r>
              <a:rPr lang="ru-RU" sz="2200" dirty="0"/>
              <a:t>- Кто мои конкуренты</a:t>
            </a:r>
            <a:r>
              <a:rPr lang="ru-RU" sz="2200" dirty="0" smtClean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- </a:t>
            </a:r>
            <a:r>
              <a:rPr lang="ru-RU" sz="2200" dirty="0"/>
              <a:t>Сколько денег мне необходимо на создание бизнеса?</a:t>
            </a:r>
            <a:br>
              <a:rPr lang="ru-RU" sz="2200" dirty="0"/>
            </a:br>
            <a:r>
              <a:rPr lang="ru-RU" sz="2200" dirty="0"/>
              <a:t>- Какой штат служащих мне нужен?</a:t>
            </a:r>
            <a:br>
              <a:rPr lang="ru-RU" sz="2200" dirty="0"/>
            </a:br>
            <a:r>
              <a:rPr lang="ru-RU" sz="2200" dirty="0"/>
              <a:t>- Какие средства управления и контроля мне следует использовать?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92" y="1845734"/>
            <a:ext cx="574765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Регистрация во всех необходимых инстанциях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1982059"/>
            <a:ext cx="7048500" cy="3810000"/>
          </a:xfrm>
        </p:spPr>
      </p:pic>
    </p:spTree>
    <p:extLst>
      <p:ext uri="{BB962C8B-B14F-4D97-AF65-F5344CB8AC3E}">
        <p14:creationId xmlns:p14="http://schemas.microsoft.com/office/powerpoint/2010/main" val="170533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54546"/>
            <a:ext cx="10058400" cy="1815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Типичные ошибки начинающих предпринимателей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970466"/>
            <a:ext cx="7595959" cy="1687133"/>
          </a:xfrm>
        </p:spPr>
        <p:txBody>
          <a:bodyPr/>
          <a:lstStyle/>
          <a:p>
            <a:r>
              <a:rPr lang="ru-RU" dirty="0"/>
              <a:t>Ошибка 1. Нерациональное распределение стартового капитала</a:t>
            </a:r>
          </a:p>
          <a:p>
            <a:r>
              <a:rPr lang="ru-RU" dirty="0"/>
              <a:t>Ошибка 2. Неумение определить свою целевую аудиторию</a:t>
            </a:r>
          </a:p>
          <a:p>
            <a:r>
              <a:rPr lang="ru-RU" dirty="0"/>
              <a:t>Ошибка 3. Отсутствие четкого плана действий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0" y="3869738"/>
            <a:ext cx="3175000" cy="2298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07" y="3869738"/>
            <a:ext cx="31750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2434638"/>
            <a:ext cx="3175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6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7608838" cy="2262627"/>
          </a:xfrm>
        </p:spPr>
        <p:txBody>
          <a:bodyPr/>
          <a:lstStyle/>
          <a:p>
            <a:r>
              <a:rPr lang="ru-RU" dirty="0"/>
              <a:t>Ошибка 4. Отсутствие понимания как продвигать товар (услугу)</a:t>
            </a:r>
          </a:p>
          <a:p>
            <a:r>
              <a:rPr lang="ru-RU" dirty="0"/>
              <a:t>Ошибка 5. Ожидание сиюминутного </a:t>
            </a:r>
            <a:r>
              <a:rPr lang="ru-RU" dirty="0" smtClean="0"/>
              <a:t>успеха</a:t>
            </a:r>
          </a:p>
          <a:p>
            <a:r>
              <a:rPr lang="ru-RU" dirty="0"/>
              <a:t>Ошибка 6. Неумение обращаться с оборотными деньгами</a:t>
            </a:r>
          </a:p>
          <a:p>
            <a:r>
              <a:rPr lang="ru-RU" dirty="0"/>
              <a:t>Ошибка 7. Создание бизнеса только ради денег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3975921"/>
            <a:ext cx="2789528" cy="2287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27" y="3975920"/>
            <a:ext cx="3465777" cy="2287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2" y="3907252"/>
            <a:ext cx="3123933" cy="22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Самый </a:t>
            </a:r>
            <a:r>
              <a:rPr lang="ru-RU" sz="4000" b="1" i="1" dirty="0"/>
              <a:t>опасный для бизнеса человек – это его владелец</a:t>
            </a:r>
            <a:r>
              <a:rPr lang="ru-RU" sz="4000" b="1" i="1" dirty="0" smtClean="0"/>
              <a:t>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94" y="2046399"/>
            <a:ext cx="7104108" cy="419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2" y="5411527"/>
            <a:ext cx="2378298" cy="14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935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189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Как начать свой бизнес. Первые шаги предпринимателя </vt:lpstr>
      <vt:lpstr>Проблема выбора идеи для бизнеса</vt:lpstr>
      <vt:lpstr>Что нужно знать, прежде чем начать бизнес: </vt:lpstr>
      <vt:lpstr>Где взять начальный капитал на бизнес?</vt:lpstr>
      <vt:lpstr>Что такое бизнес-план и для чего он нужен?</vt:lpstr>
      <vt:lpstr>Регистрация во всех необходимых инстанциях </vt:lpstr>
      <vt:lpstr>Типичные ошибки начинающих предпринимателей </vt:lpstr>
      <vt:lpstr>Презентация PowerPoint</vt:lpstr>
      <vt:lpstr>Самый опасный для бизнеса человек – это его владелец!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начать свой бизнес. Первые шаги предпринимателя</dc:title>
  <dc:creator>Windows User</dc:creator>
  <cp:lastModifiedBy>Школа</cp:lastModifiedBy>
  <cp:revision>17</cp:revision>
  <dcterms:created xsi:type="dcterms:W3CDTF">2015-10-13T18:15:19Z</dcterms:created>
  <dcterms:modified xsi:type="dcterms:W3CDTF">2023-02-21T07:36:02Z</dcterms:modified>
</cp:coreProperties>
</file>